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Active Directory User Lifecycle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BAC4-3928-4B8F-9CAF-B4FB4CE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needs to be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B01C-D55B-43FB-9F8A-1A9D36F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Profile location</a:t>
            </a:r>
          </a:p>
          <a:p>
            <a:r>
              <a:rPr lang="en-US" dirty="0"/>
              <a:t>Group memberships</a:t>
            </a:r>
          </a:p>
        </p:txBody>
      </p:sp>
    </p:spTree>
    <p:extLst>
      <p:ext uri="{BB962C8B-B14F-4D97-AF65-F5344CB8AC3E}">
        <p14:creationId xmlns:p14="http://schemas.microsoft.com/office/powerpoint/2010/main" val="7636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7D4-6C4C-4738-9D05-04287B6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DFB2-9941-4FA8-A9DF-9D99F2F3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  <a:p>
            <a:r>
              <a:rPr lang="en-US" dirty="0"/>
              <a:t>LOB software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59A-73DB-4E35-85B8-A74F517E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12F-28DD-456F-A8EB-F44C3BF8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User offboarding</a:t>
            </a:r>
          </a:p>
          <a:p>
            <a:r>
              <a:rPr lang="en-US" dirty="0"/>
              <a:t>O365 Prep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Active Directory</a:t>
            </a:r>
          </a:p>
          <a:p>
            <a:r>
              <a:rPr lang="en-US" dirty="0"/>
              <a:t>A guide on using the Active Directory module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automating common tasks in the AD user lifecycle</a:t>
            </a:r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5590-C5DF-4079-A28D-84DF304E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8D65-6251-4F3F-90EC-F6190E69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client</a:t>
            </a:r>
          </a:p>
          <a:p>
            <a:r>
              <a:rPr lang="en-US" dirty="0"/>
              <a:t>Windows Server 2016 DC</a:t>
            </a:r>
          </a:p>
          <a:p>
            <a:r>
              <a:rPr lang="en-US" dirty="0"/>
              <a:t>VS Code (latest version)</a:t>
            </a:r>
          </a:p>
          <a:p>
            <a:r>
              <a:rPr lang="en-US"/>
              <a:t>PowerShell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A92-42EF-47E8-9999-901723F7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A69F-211E-4DE1-8C4C-7129073A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7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488-183C-4397-98BC-AD3EA2D4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your data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8B4A-55E1-40FB-927B-FB3A68A5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system API</a:t>
            </a:r>
          </a:p>
          <a:p>
            <a:r>
              <a:rPr lang="en-US" dirty="0"/>
              <a:t>Spreadsheet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Shouts across the cube farm</a:t>
            </a:r>
          </a:p>
        </p:txBody>
      </p:sp>
    </p:spTree>
    <p:extLst>
      <p:ext uri="{BB962C8B-B14F-4D97-AF65-F5344CB8AC3E}">
        <p14:creationId xmlns:p14="http://schemas.microsoft.com/office/powerpoint/2010/main" val="29405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Automating the Active Directory User Lifecycle with PowerShell</vt:lpstr>
      <vt:lpstr>Who is The PoSh Wolf?</vt:lpstr>
      <vt:lpstr>Audience Participation</vt:lpstr>
      <vt:lpstr>Overview</vt:lpstr>
      <vt:lpstr>What this isn’t</vt:lpstr>
      <vt:lpstr>What this is</vt:lpstr>
      <vt:lpstr>Demo Environment</vt:lpstr>
      <vt:lpstr>User Onboarding</vt:lpstr>
      <vt:lpstr>Where is your data coming from?</vt:lpstr>
      <vt:lpstr>What data needs to be generated?</vt:lpstr>
      <vt:lpstr>Other actions</vt:lpstr>
      <vt:lpstr>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9</cp:revision>
  <dcterms:created xsi:type="dcterms:W3CDTF">2020-01-03T18:38:01Z</dcterms:created>
  <dcterms:modified xsi:type="dcterms:W3CDTF">2020-01-24T20:33:37Z</dcterms:modified>
</cp:coreProperties>
</file>