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57" r:id="rId4"/>
    <p:sldId id="288" r:id="rId5"/>
    <p:sldId id="289" r:id="rId6"/>
    <p:sldId id="272" r:id="rId7"/>
    <p:sldId id="274" r:id="rId8"/>
    <p:sldId id="290" r:id="rId9"/>
    <p:sldId id="291" r:id="rId10"/>
    <p:sldId id="286" r:id="rId11"/>
    <p:sldId id="292" r:id="rId12"/>
    <p:sldId id="293" r:id="rId13"/>
    <p:sldId id="297" r:id="rId14"/>
    <p:sldId id="277" r:id="rId15"/>
    <p:sldId id="294" r:id="rId16"/>
    <p:sldId id="276" r:id="rId17"/>
    <p:sldId id="271" r:id="rId18"/>
    <p:sldId id="268" r:id="rId19"/>
    <p:sldId id="278" r:id="rId20"/>
    <p:sldId id="281" r:id="rId21"/>
    <p:sldId id="283" r:id="rId22"/>
    <p:sldId id="285" r:id="rId23"/>
    <p:sldId id="284" r:id="rId24"/>
    <p:sldId id="295" r:id="rId25"/>
    <p:sldId id="279" r:id="rId26"/>
    <p:sldId id="296" r:id="rId27"/>
    <p:sldId id="280" r:id="rId28"/>
    <p:sldId id="299" r:id="rId29"/>
    <p:sldId id="287" r:id="rId30"/>
    <p:sldId id="30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7F51-0F04-4565-A5C8-1D7F2973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4C88-0EE6-4CD6-963D-CE0EF4E1C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7A98-2C6C-4E39-9C27-900C51BA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E05C-98D8-4D24-8C7D-C9AB18E9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AEB8-1835-41AD-B64E-09E09332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AFF7-DFC7-4DA7-9389-BE58D9E5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CB45-3E03-48F6-B2A2-AD5CE2438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2E3-5212-45C3-8D3B-AC01E53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5C6F-ACF4-4B51-8F64-344F4D3A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34B5-D319-439C-B43E-A4E94FBF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0D32A-CEA3-4578-82A8-D542674C9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3924D-6CD4-4E5F-AF3E-FD6835A0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4320-9743-4662-A9E3-6BA23B5D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C760-3A7E-4626-ABCB-CED0E061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A02E-B783-485D-A4E9-7CD101C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67D-7ED4-470E-9756-7438DCE8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4398-04AE-4ED2-92EB-0DC32809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F536-48D3-4BDE-965A-99F25E22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471-4436-4310-A969-C55BEBCE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93E7-BE0E-46C6-8D49-A10FA60B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C026-C47C-41CC-AEDC-9DBC6B2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50D8B-BA2F-4346-AC38-0E3EC939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9E7A-8169-460D-898D-4189232E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204B-5C18-48BC-B635-1F76BFF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1EC0-212F-42C9-9308-7F8A11FD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68E6-479B-4DEA-B330-90F17EED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8BBB-0191-4A91-9D89-40E27E35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DAEB-ADAF-487E-B203-FEC1200D6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CAA6-78C3-4A5C-9C9A-952CB84A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85A7-8634-4D4E-94C7-A02B42D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DA5B3-2BED-42E6-B7AF-578FCC37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3E13-71AB-42DD-8199-5700F573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0207-F026-4A93-B951-BAD9AC85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7185-CEF5-43FD-B8F9-2B2BBD52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8579C-B3F1-4017-AFBE-38695A022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00110-E8D9-4067-803B-84067E5A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4FDCC-8240-4DA6-B347-59751470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62B04-79DA-4B4C-8F41-557C697D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B5E79-A7E4-4A8D-8AE1-3DE2A82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3437-5DFC-416A-B180-BBDACD59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97294-D8EF-458A-9786-C9475E24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F092E-8EE4-4B62-9668-D14CA79A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FA9F-7C5D-4655-A2D5-016F0DF0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CDB3-91C9-4AFC-B698-511006B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47447-993B-4E27-94F3-75F64C5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9EDF2-6EB8-4386-842A-77BCE9C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CD9-FAEB-4456-B10E-F8F5FB34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1167-5A50-42B0-9AFA-3218275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D20D-7F76-4F78-9200-D59A58A4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96F5-8229-425E-977C-B332A775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DA14E-87BA-4824-8201-1E516CAB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6147-6351-4647-86C6-A986710E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5C2-E9C4-408C-BA64-69D6363C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4202-25F8-47C5-94A1-BBB9B7E9D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51C7-F316-4B3C-B9C8-D9AD929C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60C4-EF56-4F53-836A-F178C32B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E82C1-2B4C-4C03-ADCF-686A83B4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F257-2B1F-4AD4-BB0B-60BB41BC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495B-A970-41C1-B474-3D631C86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915D-E76D-4339-B9BC-3CAC95EE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F37F-4817-49A7-BD92-97331A6C5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952B-F692-4DD1-9678-FCDA40C3FC40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B3E0-6ADE-49BF-B493-3486DD986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DEB4-A8AD-4EAF-8FFB-7E891D658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oshwolf/sess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poshwolf" TargetMode="External"/><Relationship Id="rId2" Type="http://schemas.openxmlformats.org/officeDocument/2006/relationships/hyperlink" Target="https://theposhwolf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owell-it.com/" TargetMode="External"/><Relationship Id="rId4" Type="http://schemas.openxmlformats.org/officeDocument/2006/relationships/hyperlink" Target="https://pluralsight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E1D-2597-4F6C-B181-6444B7820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</a:t>
            </a:r>
            <a:r>
              <a:rPr lang="en-US" dirty="0" err="1"/>
              <a:t>Kubectl</a:t>
            </a:r>
            <a:r>
              <a:rPr lang="en-US" dirty="0"/>
              <a:t> PowerShell Friendly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7AB50-648A-4E6B-B7B5-1DAD04565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PoSh</a:t>
            </a:r>
            <a:r>
              <a:rPr lang="en-US" dirty="0"/>
              <a:t> Wolf</a:t>
            </a:r>
          </a:p>
          <a:p>
            <a:r>
              <a:rPr lang="en-US" dirty="0">
                <a:hlinkClick r:id="rId2"/>
              </a:rPr>
              <a:t>https://github.com/theposhwolf/sessions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6C5D-EA9F-CC08-ECD9-2455835F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AA03517-9DB4-4DE2-D552-1BFCAE6FA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F23B3B-B4FC-6FFB-3EDE-A7942907E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5EDA-1C85-F7F3-9E41-35B62CF6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-o </a:t>
            </a:r>
            <a:r>
              <a:rPr lang="en-US" dirty="0" err="1"/>
              <a:t>json</a:t>
            </a:r>
            <a:r>
              <a:rPr lang="en-US" dirty="0"/>
              <a:t> | </a:t>
            </a:r>
            <a:r>
              <a:rPr lang="en-US" dirty="0" err="1"/>
              <a:t>ConvertFrom-Json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DF04D-730C-2E12-BE9E-68C37A14B8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11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91C2-9289-7192-A0C8-107017ED5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84EE3-C618-AA7E-C9BE-6CE62AFF5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much typing</a:t>
            </a:r>
          </a:p>
          <a:p>
            <a:r>
              <a:rPr lang="en-US" dirty="0"/>
              <a:t>Differently structured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0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6C5D-EA9F-CC08-ECD9-2455835F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AA03517-9DB4-4DE2-D552-1BFCAE6FA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F23B3B-B4FC-6FFB-3EDE-A7942907E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90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226D-9A5E-AD06-AAC0-202FDE67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D59B0-9A2E-0BEB-4105-522F9C4A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Output Objects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Preserve syntax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Preserve output format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Keep it reliable and efficient</a:t>
            </a:r>
          </a:p>
        </p:txBody>
      </p:sp>
    </p:spTree>
    <p:extLst>
      <p:ext uri="{BB962C8B-B14F-4D97-AF65-F5344CB8AC3E}">
        <p14:creationId xmlns:p14="http://schemas.microsoft.com/office/powerpoint/2010/main" val="3338710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E0C0-FCFC-1D8C-52BF-28DE116D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that outputs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3C1AD-0D77-DB9F-B3C5-AFC3FA3202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90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068A-AAB9-C73E-81A8-19055B38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Solution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9D21534-55BD-FF98-26CC-A2241B273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943" y="1825625"/>
            <a:ext cx="8382113" cy="4351338"/>
          </a:xfrm>
        </p:spPr>
      </p:pic>
    </p:spTree>
    <p:extLst>
      <p:ext uri="{BB962C8B-B14F-4D97-AF65-F5344CB8AC3E}">
        <p14:creationId xmlns:p14="http://schemas.microsoft.com/office/powerpoint/2010/main" val="1736254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72F1-F67E-4AEF-9E86-14F48B4E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E0E3-B7A2-4D43-9E12-6ABB0339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PowerShell 7+</a:t>
            </a:r>
            <a:endParaRPr lang="en-US" dirty="0"/>
          </a:p>
          <a:p>
            <a:r>
              <a:rPr lang="en-US" dirty="0" err="1"/>
              <a:t>Kubectl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12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1924-E51B-4AA1-A1C5-C9AD9EE3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9B7C-A4DE-4ADA-8216-70A81166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VS Code (latest version)</a:t>
            </a:r>
          </a:p>
          <a:p>
            <a:r>
              <a:rPr lang="en-US" dirty="0"/>
              <a:t>PowerShell 7.3.4</a:t>
            </a:r>
          </a:p>
          <a:p>
            <a:pPr lvl="1"/>
            <a:r>
              <a:rPr lang="en-US" dirty="0" err="1"/>
              <a:t>specialK</a:t>
            </a:r>
            <a:endParaRPr lang="en-US" dirty="0"/>
          </a:p>
          <a:p>
            <a:r>
              <a:rPr lang="en-US" dirty="0" err="1"/>
              <a:t>Kubectl</a:t>
            </a:r>
            <a:endParaRPr lang="en-US" dirty="0"/>
          </a:p>
          <a:p>
            <a:r>
              <a:rPr lang="en-US" dirty="0"/>
              <a:t>Kubernetes on Docker</a:t>
            </a:r>
          </a:p>
        </p:txBody>
      </p:sp>
    </p:spTree>
    <p:extLst>
      <p:ext uri="{BB962C8B-B14F-4D97-AF65-F5344CB8AC3E}">
        <p14:creationId xmlns:p14="http://schemas.microsoft.com/office/powerpoint/2010/main" val="3298450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2029-2788-EA31-EA7B-9EA0080A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DB4F3-74D5-7FD6-C71D-64E8E80E5E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7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4E2E-E76A-8539-2799-E857993D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Pronunciation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DA000-3F9F-6591-6D58-7B3CE68F0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45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61FAF-D153-4A98-66DF-D9B3895D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56F7-E9B7-26D8-99AC-5E4F9743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headers to calculate spacing indexes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Insert semicolons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ConvertFrom</a:t>
            </a:r>
            <a:r>
              <a:rPr lang="en-US" dirty="0"/>
              <a:t>-CSV –Delimiter ‘;’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Insert type name (for format)</a:t>
            </a:r>
          </a:p>
        </p:txBody>
      </p:sp>
    </p:spTree>
    <p:extLst>
      <p:ext uri="{BB962C8B-B14F-4D97-AF65-F5344CB8AC3E}">
        <p14:creationId xmlns:p14="http://schemas.microsoft.com/office/powerpoint/2010/main" val="547091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1B1A6-3838-2599-DA29-5C960322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181EC-D3DF-BF4E-9AD8-EB19919C9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                                    READY    STATUS     RESTARTS    AGE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database-deployment-194a92db12-b2aat    1/1      Running    0           10d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web-deployment-98ad9380dd-8brg3         1/1      Running    0           2d7h</a:t>
            </a:r>
          </a:p>
          <a:p>
            <a:pPr marL="0" indent="0">
              <a:buNone/>
            </a:pPr>
            <a:endParaRPr lang="en-US" sz="18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112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076D-2FCC-1139-F41E-F8601649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DE2E0-FF2E-A0F6-15E3-62F78BE16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                                    ;READY    ;STATUS     ;RESTARTS    ;AGE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database-deployment-194a92db12-b2aat    ;1/1      ;Running    ;0           ;10d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web-deployment-98ad9380dd-8brg3         ;1/1      ;Running    ;0           ;2d7h</a:t>
            </a:r>
          </a:p>
          <a:p>
            <a:pPr marL="0" indent="0">
              <a:buNone/>
            </a:pPr>
            <a:endParaRPr lang="en-US" sz="18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0496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0191-2D49-EA2B-4EDD-2A9259BA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CFCC2-45B3-1A1F-0C61-5E2409CA8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NAME;READY;STATUS;RESTARTS;AGE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database-deployment-194a92db12-b2aat;1/1;Running;0;10d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web-deployment-98ad9380dd-8brg3;1/1;Running;0;2d7h</a:t>
            </a:r>
          </a:p>
        </p:txBody>
      </p:sp>
    </p:spTree>
    <p:extLst>
      <p:ext uri="{BB962C8B-B14F-4D97-AF65-F5344CB8AC3E}">
        <p14:creationId xmlns:p14="http://schemas.microsoft.com/office/powerpoint/2010/main" val="3793522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86F85-30A8-5728-0B9E-FBAFEB86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D1078-6664-9BBD-E9B3-F79951071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Parsing code walkthrough, including gotchas</a:t>
            </a:r>
          </a:p>
        </p:txBody>
      </p:sp>
    </p:spTree>
    <p:extLst>
      <p:ext uri="{BB962C8B-B14F-4D97-AF65-F5344CB8AC3E}">
        <p14:creationId xmlns:p14="http://schemas.microsoft.com/office/powerpoint/2010/main" val="909827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805D-43D3-E6D0-4DE0-07F015C5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A4420-A542-9B9B-5B79-A2A6553C15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31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E289-7899-F3F9-41A7-3A26D329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D6795-09B8-21D1-CDFD-1F620CF6A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Formats 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392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7F5C-A682-8691-46AD-1724C5CB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Left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4CC03-8091-21B4-4188-A00E33A86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99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B35E-3F31-1244-DC4F-5BAA7659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47547-495A-4B31-6295-ABC70395E9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Filtering Left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92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65B9-FFBB-707F-C7AE-4F39D075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theposhwolf</a:t>
            </a:r>
            <a:r>
              <a:rPr lang="en-US" dirty="0"/>
              <a:t>/</a:t>
            </a:r>
            <a:r>
              <a:rPr lang="en-US" dirty="0" err="1"/>
              <a:t>specialk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07736-1827-F614-ECCB-F2480323B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Also available on the PowerShell Gallery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48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A9EE-3613-4A6D-B2DC-4D588233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</a:t>
            </a:r>
            <a:r>
              <a:rPr lang="en-US" dirty="0" err="1"/>
              <a:t>PoSh</a:t>
            </a:r>
            <a:r>
              <a:rPr lang="en-US" dirty="0"/>
              <a:t> Wolf?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F08A-D1B2-4FD4-BC39-99875EA7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Anthony Howell</a:t>
            </a:r>
          </a:p>
          <a:p>
            <a:pPr lvl="1"/>
            <a:r>
              <a:rPr lang="en-US" dirty="0"/>
              <a:t>From Eugene, OR USA so, according to </a:t>
            </a:r>
            <a:r>
              <a:rPr lang="en-US" dirty="0" err="1"/>
              <a:t>ChatGPT</a:t>
            </a:r>
            <a:r>
              <a:rPr lang="en-US" dirty="0"/>
              <a:t>, I am:</a:t>
            </a:r>
          </a:p>
          <a:p>
            <a:pPr lvl="2"/>
            <a:r>
              <a:rPr lang="en-US" dirty="0"/>
              <a:t>Progressive, outdoorsy, creative, friendly, and open-minded</a:t>
            </a:r>
          </a:p>
          <a:p>
            <a:pPr lvl="1"/>
            <a:r>
              <a:rPr lang="en-US" dirty="0"/>
              <a:t>~3.3 kids, 2 dogs, 1 wife, 1 cat</a:t>
            </a:r>
          </a:p>
          <a:p>
            <a:pPr lvl="1"/>
            <a:r>
              <a:rPr lang="en-US" dirty="0"/>
              <a:t>In IT since 2011</a:t>
            </a:r>
          </a:p>
          <a:p>
            <a:pPr lvl="1"/>
            <a:r>
              <a:rPr lang="en-US" dirty="0"/>
              <a:t>Blogger (</a:t>
            </a:r>
            <a:r>
              <a:rPr lang="en-US" dirty="0">
                <a:hlinkClick r:id="rId2"/>
              </a:rPr>
              <a:t>https://theposhwolf.com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Twitter (</a:t>
            </a:r>
            <a:r>
              <a:rPr lang="en-US" dirty="0">
                <a:hlinkClick r:id="rId3"/>
              </a:rPr>
              <a:t>https://twitter.com/theposhwolf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Pluralsight author (</a:t>
            </a:r>
            <a:r>
              <a:rPr lang="en-US" dirty="0">
                <a:hlinkClick r:id="rId4"/>
              </a:rPr>
              <a:t>https://pluralsight.com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Consulting (</a:t>
            </a:r>
            <a:r>
              <a:rPr lang="en-US" dirty="0">
                <a:hlinkClick r:id="rId5"/>
              </a:rPr>
              <a:t>https://howell-it.com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Employed (Cloud Platform Architect)</a:t>
            </a:r>
          </a:p>
        </p:txBody>
      </p:sp>
    </p:spTree>
    <p:extLst>
      <p:ext uri="{BB962C8B-B14F-4D97-AF65-F5344CB8AC3E}">
        <p14:creationId xmlns:p14="http://schemas.microsoft.com/office/powerpoint/2010/main" val="3701883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347AD-5218-E4EA-25DA-8E1855D3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EFCB6-4317-FFDE-936C-EE4408C2B1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20A4-5CB6-8868-9313-1C67F3B2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Fact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63AC7-B58A-1AC1-4D1D-7A818F7E8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28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B0A0-200F-E8AF-31A9-CA554BB0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E44C0-4887-50E4-D0FA-C1E69BD16B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1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CC9F-F8E0-7E40-1412-B173A2E6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54A8C-6110-28A1-7F86-ED7456104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  <a:p>
            <a:r>
              <a:rPr lang="en-US" dirty="0"/>
              <a:t>Why not Crescendo or -o </a:t>
            </a:r>
            <a:r>
              <a:rPr lang="en-US" dirty="0" err="1"/>
              <a:t>json</a:t>
            </a:r>
            <a:r>
              <a:rPr lang="en-US" dirty="0"/>
              <a:t>?</a:t>
            </a:r>
          </a:p>
          <a:p>
            <a:r>
              <a:rPr lang="en-US" dirty="0"/>
              <a:t>What does the solution require?</a:t>
            </a:r>
          </a:p>
          <a:p>
            <a:r>
              <a:rPr lang="en-US" dirty="0"/>
              <a:t>Technical solution - Parsing output</a:t>
            </a:r>
          </a:p>
          <a:p>
            <a:r>
              <a:rPr lang="en-US" dirty="0"/>
              <a:t>Gotchas</a:t>
            </a:r>
          </a:p>
          <a:p>
            <a:r>
              <a:rPr lang="en-US" dirty="0"/>
              <a:t>Technical solution - Generating PowerShell formats</a:t>
            </a:r>
          </a:p>
          <a:p>
            <a:r>
              <a:rPr lang="en-US" dirty="0"/>
              <a:t>Reducing reliance on Where-Object (Filtering Left)</a:t>
            </a:r>
          </a:p>
        </p:txBody>
      </p:sp>
    </p:spTree>
    <p:extLst>
      <p:ext uri="{BB962C8B-B14F-4D97-AF65-F5344CB8AC3E}">
        <p14:creationId xmlns:p14="http://schemas.microsoft.com/office/powerpoint/2010/main" val="222265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3C25-7C8C-0DF3-B75F-24DCA785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2A13C-0AAF-7AAC-9BE2-DD80D096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is just </a:t>
            </a:r>
            <a:r>
              <a:rPr lang="en-US" dirty="0" err="1"/>
              <a:t>stdout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90C2B41-BD53-DCD8-FFA8-1C06CA394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040" y="2565400"/>
            <a:ext cx="54864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67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86E5-55A0-B614-D005-2F0C0C6B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Crescendo?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E37BC-3519-01B6-4606-EF85B434A7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4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0D2F-03FA-67FC-1025-C4FE2AA5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BB5F8-11EE-5F0A-41EB-656C6CB80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PowerShelly</a:t>
            </a:r>
            <a:endParaRPr lang="en-US" dirty="0"/>
          </a:p>
          <a:p>
            <a:r>
              <a:rPr lang="en-US" dirty="0"/>
              <a:t>Not cross-shell compatible</a:t>
            </a:r>
          </a:p>
          <a:p>
            <a:r>
              <a:rPr lang="en-US" dirty="0"/>
              <a:t>Learning a crescendo version of a industry standard tool is a waste of time. Do not do that!</a:t>
            </a:r>
          </a:p>
        </p:txBody>
      </p:sp>
    </p:spTree>
    <p:extLst>
      <p:ext uri="{BB962C8B-B14F-4D97-AF65-F5344CB8AC3E}">
        <p14:creationId xmlns:p14="http://schemas.microsoft.com/office/powerpoint/2010/main" val="2927062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34864</TotalTime>
  <Words>351</Words>
  <Application>Microsoft Office PowerPoint</Application>
  <PresentationFormat>Widescreen</PresentationFormat>
  <Paragraphs>77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Office Theme</vt:lpstr>
      <vt:lpstr>Making Kubectl PowerShell Friendly </vt:lpstr>
      <vt:lpstr>Pronunciation</vt:lpstr>
      <vt:lpstr>Who is The PoSh Wolf?</vt:lpstr>
      <vt:lpstr>Fun Fact</vt:lpstr>
      <vt:lpstr>Picture</vt:lpstr>
      <vt:lpstr>Overview</vt:lpstr>
      <vt:lpstr>The Problem</vt:lpstr>
      <vt:lpstr>Crescendo?</vt:lpstr>
      <vt:lpstr>No</vt:lpstr>
      <vt:lpstr>PowerPoint Presentation</vt:lpstr>
      <vt:lpstr>-o json | ConvertFrom-Json?</vt:lpstr>
      <vt:lpstr>No</vt:lpstr>
      <vt:lpstr>PowerPoint Presentation</vt:lpstr>
      <vt:lpstr>Solution Requirements</vt:lpstr>
      <vt:lpstr>Kubectl that outputs objects</vt:lpstr>
      <vt:lpstr>My Solution</vt:lpstr>
      <vt:lpstr>Prerequisites </vt:lpstr>
      <vt:lpstr>Demo Environment</vt:lpstr>
      <vt:lpstr>Parsing</vt:lpstr>
      <vt:lpstr>Process</vt:lpstr>
      <vt:lpstr>PowerPoint Presentation</vt:lpstr>
      <vt:lpstr>PowerPoint Presentation</vt:lpstr>
      <vt:lpstr>PowerPoint Presentation</vt:lpstr>
      <vt:lpstr>PowerPoint Presentation</vt:lpstr>
      <vt:lpstr>Formats</vt:lpstr>
      <vt:lpstr>PowerPoint Presentation</vt:lpstr>
      <vt:lpstr>Filtering Left</vt:lpstr>
      <vt:lpstr>PowerPoint Presentation</vt:lpstr>
      <vt:lpstr>github.com/theposhwolf/specialk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Active Directory User Lifecycle with PowerShell</dc:title>
  <dc:creator>Anthony Howell</dc:creator>
  <cp:lastModifiedBy>Anthony Howell</cp:lastModifiedBy>
  <cp:revision>72</cp:revision>
  <dcterms:created xsi:type="dcterms:W3CDTF">2020-01-03T18:38:01Z</dcterms:created>
  <dcterms:modified xsi:type="dcterms:W3CDTF">2023-04-27T16:43:48Z</dcterms:modified>
</cp:coreProperties>
</file>