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98" r:id="rId4"/>
    <p:sldId id="299" r:id="rId5"/>
    <p:sldId id="272" r:id="rId6"/>
    <p:sldId id="296" r:id="rId7"/>
    <p:sldId id="273" r:id="rId8"/>
    <p:sldId id="297" r:id="rId9"/>
    <p:sldId id="290" r:id="rId10"/>
    <p:sldId id="271" r:id="rId11"/>
    <p:sldId id="268" r:id="rId12"/>
    <p:sldId id="274" r:id="rId13"/>
    <p:sldId id="277" r:id="rId14"/>
    <p:sldId id="280" r:id="rId15"/>
    <p:sldId id="289" r:id="rId16"/>
    <p:sldId id="292" r:id="rId17"/>
    <p:sldId id="285" r:id="rId18"/>
    <p:sldId id="293" r:id="rId19"/>
    <p:sldId id="294" r:id="rId20"/>
    <p:sldId id="278" r:id="rId21"/>
    <p:sldId id="279" r:id="rId22"/>
    <p:sldId id="281" r:id="rId23"/>
    <p:sldId id="284" r:id="rId24"/>
    <p:sldId id="286" r:id="rId25"/>
    <p:sldId id="287" r:id="rId26"/>
    <p:sldId id="282" r:id="rId27"/>
    <p:sldId id="288" r:id="rId28"/>
    <p:sldId id="283" r:id="rId29"/>
    <p:sldId id="291" r:id="rId30"/>
    <p:sldId id="29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1255C-471F-467D-9A01-B275680C037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CC6BB-5D0C-4013-89F1-BD6F1BF3F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9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covering Game Server stuff, but happy to discuss and share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CC6BB-5D0C-4013-89F1-BD6F1BF3FC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06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CC6BB-5D0C-4013-89F1-BD6F1BF3FC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7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discord.net.powershel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dcrich.net/post/2022/building-a-discord-bot-in-powershell-and-azure-function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owell-it.com/" TargetMode="External"/><Relationship Id="rId4" Type="http://schemas.openxmlformats.org/officeDocument/2006/relationships/hyperlink" Target="https://pluralsight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Serverless Discord bot in Azure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72F1-F67E-4AEF-9E86-14F48B4E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E0E3-B7A2-4D43-9E12-6ABB0339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  <a:p>
            <a:r>
              <a:rPr lang="en-US" dirty="0"/>
              <a:t>Discord Developer account</a:t>
            </a:r>
          </a:p>
          <a:p>
            <a:r>
              <a:rPr lang="en-US" dirty="0"/>
              <a:t>Azure Subscription</a:t>
            </a:r>
          </a:p>
          <a:p>
            <a:r>
              <a:rPr lang="en-US" dirty="0"/>
              <a:t>Azure Function Knowledge</a:t>
            </a:r>
          </a:p>
        </p:txBody>
      </p:sp>
    </p:spTree>
    <p:extLst>
      <p:ext uri="{BB962C8B-B14F-4D97-AF65-F5344CB8AC3E}">
        <p14:creationId xmlns:p14="http://schemas.microsoft.com/office/powerpoint/2010/main" val="4066512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VS Code (latest version)</a:t>
            </a:r>
          </a:p>
          <a:p>
            <a:pPr lvl="1"/>
            <a:r>
              <a:rPr lang="en-US" dirty="0"/>
              <a:t>w/Azure and Azure Function Extensions</a:t>
            </a:r>
          </a:p>
          <a:p>
            <a:r>
              <a:rPr lang="en-US" dirty="0"/>
              <a:t>PowerShell 7.2 (Azure Function)</a:t>
            </a:r>
          </a:p>
          <a:p>
            <a:r>
              <a:rPr lang="en-US" dirty="0" err="1"/>
              <a:t>Discord.Net.PowerShell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https://github.com/theposhwolf/discord.net.powershell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DC3A-FC08-4ED5-87EF-D4CE6A05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 Slash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B8181-23B2-688B-72BF-4A7C276F9F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7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3B67-FEE0-DF4C-4D80-404858A5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DC88-83BE-A49F-AF45-9FE8B3584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Slash command demo…</a:t>
            </a:r>
          </a:p>
        </p:txBody>
      </p:sp>
    </p:spTree>
    <p:extLst>
      <p:ext uri="{BB962C8B-B14F-4D97-AF65-F5344CB8AC3E}">
        <p14:creationId xmlns:p14="http://schemas.microsoft.com/office/powerpoint/2010/main" val="3755173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5523-8704-64F5-986C-91C605EF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400EF73-BE5D-B1F1-658D-DB60AB18D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93" y="370561"/>
            <a:ext cx="6265069" cy="6072765"/>
          </a:xfrm>
        </p:spPr>
      </p:pic>
    </p:spTree>
    <p:extLst>
      <p:ext uri="{BB962C8B-B14F-4D97-AF65-F5344CB8AC3E}">
        <p14:creationId xmlns:p14="http://schemas.microsoft.com/office/powerpoint/2010/main" val="2827307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987A-11E3-F2BC-832E-ADE3AFE7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Chaining</a:t>
            </a:r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8CF119B8-D0F3-195E-D9B7-1A9953E93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00" y="1527758"/>
            <a:ext cx="9115200" cy="4739904"/>
          </a:xfrm>
        </p:spPr>
      </p:pic>
    </p:spTree>
    <p:extLst>
      <p:ext uri="{BB962C8B-B14F-4D97-AF65-F5344CB8AC3E}">
        <p14:creationId xmlns:p14="http://schemas.microsoft.com/office/powerpoint/2010/main" val="2555899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FC4FC-6280-AACD-FD68-E062C00B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Chaining Evolution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D7851-BEC3-0C6A-F3D4-D9BC21343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DA5E-F78C-1916-2904-D92DC868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8E5D-B70E-FE27-6D02-4DB30AE8B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Building a Discord Bot in PowerShell and Azure Functions</a:t>
            </a:r>
            <a:endParaRPr lang="en-US" dirty="0"/>
          </a:p>
          <a:p>
            <a:pPr lvl="1"/>
            <a:r>
              <a:rPr lang="en-US" dirty="0"/>
              <a:t>Devin Rich</a:t>
            </a:r>
          </a:p>
          <a:p>
            <a:r>
              <a:rPr lang="en-US" dirty="0"/>
              <a:t>Command is passed off via a queue</a:t>
            </a:r>
          </a:p>
          <a:p>
            <a:r>
              <a:rPr lang="en-US" dirty="0"/>
              <a:t>Slow</a:t>
            </a:r>
          </a:p>
        </p:txBody>
      </p:sp>
    </p:spTree>
    <p:extLst>
      <p:ext uri="{BB962C8B-B14F-4D97-AF65-F5344CB8AC3E}">
        <p14:creationId xmlns:p14="http://schemas.microsoft.com/office/powerpoint/2010/main" val="1949597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2BD6-8F4D-7ADD-8363-79C048A6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Durable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60F3C-E448-4A4C-DCF2-A05DAE36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is passed off via New-Orchestration</a:t>
            </a:r>
          </a:p>
          <a:p>
            <a:r>
              <a:rPr lang="en-US" dirty="0"/>
              <a:t>Very storage intensive (expensive)</a:t>
            </a:r>
          </a:p>
        </p:txBody>
      </p:sp>
    </p:spTree>
    <p:extLst>
      <p:ext uri="{BB962C8B-B14F-4D97-AF65-F5344CB8AC3E}">
        <p14:creationId xmlns:p14="http://schemas.microsoft.com/office/powerpoint/2010/main" val="3859477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4120-EFE1-8E43-518B-FE477050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57333-754A-A902-12AE-8C1469FD5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is passed off via HTTP POST</a:t>
            </a:r>
          </a:p>
          <a:p>
            <a:r>
              <a:rPr lang="en-US" dirty="0"/>
              <a:t>Fast, but requires function keys and -</a:t>
            </a:r>
            <a:r>
              <a:rPr lang="en-US" dirty="0" err="1"/>
              <a:t>TimeoutSec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1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OR USA so, according to </a:t>
            </a:r>
            <a:r>
              <a:rPr lang="en-US" dirty="0" err="1"/>
              <a:t>ChatGPT</a:t>
            </a:r>
            <a:r>
              <a:rPr lang="en-US" dirty="0"/>
              <a:t>, I am:</a:t>
            </a:r>
          </a:p>
          <a:p>
            <a:pPr lvl="2"/>
            <a:r>
              <a:rPr lang="en-US" dirty="0"/>
              <a:t>Progressive, outdoorsy, creative, friendly, and open-minded</a:t>
            </a:r>
          </a:p>
          <a:p>
            <a:pPr lvl="1"/>
            <a:r>
              <a:rPr lang="en-US" dirty="0"/>
              <a:t>~3.3 kids, 2 dogs, 1 wife, 1 cat</a:t>
            </a:r>
          </a:p>
          <a:p>
            <a:pPr lvl="1"/>
            <a:r>
              <a:rPr lang="en-US" dirty="0"/>
              <a:t>In IT since 2011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Consulting (</a:t>
            </a:r>
            <a:r>
              <a:rPr lang="en-US" dirty="0">
                <a:hlinkClick r:id="rId5"/>
              </a:rPr>
              <a:t>https://howell-it.com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Employed (Cloud Platform Architect)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74DE-18BA-8DA5-5D43-F4EE6830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E6340-1E8E-E006-C098-43CFA47CB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73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054A-57C7-C260-5669-95E823B7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2DF0D96-5F90-FD81-7491-8713C929F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71551"/>
            <a:ext cx="10522927" cy="4972844"/>
          </a:xfrm>
        </p:spPr>
      </p:pic>
    </p:spTree>
    <p:extLst>
      <p:ext uri="{BB962C8B-B14F-4D97-AF65-F5344CB8AC3E}">
        <p14:creationId xmlns:p14="http://schemas.microsoft.com/office/powerpoint/2010/main" val="4153132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3B67-FEE0-DF4C-4D80-404858A5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DC88-83BE-A49F-AF45-9FE8B3584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Azure Function code demo…</a:t>
            </a:r>
          </a:p>
        </p:txBody>
      </p:sp>
    </p:spTree>
    <p:extLst>
      <p:ext uri="{BB962C8B-B14F-4D97-AF65-F5344CB8AC3E}">
        <p14:creationId xmlns:p14="http://schemas.microsoft.com/office/powerpoint/2010/main" val="3960244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2D62-9479-2FEC-C9FC-A288EC1A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Discord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8C9F1-7BB9-419D-E307-F3BDC4D5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Discord App</a:t>
            </a:r>
          </a:p>
          <a:p>
            <a:r>
              <a:rPr lang="en-US" dirty="0"/>
              <a:t>Bot -&gt; Add bot</a:t>
            </a:r>
          </a:p>
          <a:p>
            <a:r>
              <a:rPr lang="en-US" dirty="0"/>
              <a:t>Oauth2 -&gt; URL Generator -&gt;</a:t>
            </a:r>
          </a:p>
          <a:p>
            <a:pPr lvl="1"/>
            <a:r>
              <a:rPr lang="en-US" dirty="0"/>
              <a:t>bot</a:t>
            </a:r>
          </a:p>
          <a:p>
            <a:pPr lvl="1"/>
            <a:r>
              <a:rPr lang="en-US" dirty="0" err="1"/>
              <a:t>application.commands</a:t>
            </a:r>
            <a:endParaRPr lang="en-US" dirty="0"/>
          </a:p>
          <a:p>
            <a:pPr lvl="1"/>
            <a:r>
              <a:rPr lang="en-US" dirty="0"/>
              <a:t>bot\send messages</a:t>
            </a:r>
          </a:p>
          <a:p>
            <a:pPr lvl="1"/>
            <a:r>
              <a:rPr lang="en-US" dirty="0"/>
              <a:t>Others as needed (none other needed for this demo)</a:t>
            </a:r>
          </a:p>
          <a:p>
            <a:r>
              <a:rPr lang="en-US" dirty="0"/>
              <a:t>Add </a:t>
            </a:r>
            <a:r>
              <a:rPr lang="en-US" dirty="0" err="1"/>
              <a:t>HttpStart</a:t>
            </a:r>
            <a:r>
              <a:rPr lang="en-US" dirty="0"/>
              <a:t> URI to Interactions Endpoint URL</a:t>
            </a:r>
          </a:p>
        </p:txBody>
      </p:sp>
    </p:spTree>
    <p:extLst>
      <p:ext uri="{BB962C8B-B14F-4D97-AF65-F5344CB8AC3E}">
        <p14:creationId xmlns:p14="http://schemas.microsoft.com/office/powerpoint/2010/main" val="2618043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42EB-6100-C42B-D893-91F9BC2D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frostbite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0AB6-017F-914A-05DE-E217E62D4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based Azure Functions have a long cold start</a:t>
            </a:r>
          </a:p>
          <a:p>
            <a:r>
              <a:rPr lang="en-US" dirty="0"/>
              <a:t>Monitor Function</a:t>
            </a:r>
          </a:p>
          <a:p>
            <a:pPr lvl="1"/>
            <a:r>
              <a:rPr lang="en-US" dirty="0"/>
              <a:t>Every 5m</a:t>
            </a:r>
          </a:p>
          <a:p>
            <a:r>
              <a:rPr lang="en-US" dirty="0"/>
              <a:t>Review Code</a:t>
            </a:r>
          </a:p>
        </p:txBody>
      </p:sp>
    </p:spTree>
    <p:extLst>
      <p:ext uri="{BB962C8B-B14F-4D97-AF65-F5344CB8AC3E}">
        <p14:creationId xmlns:p14="http://schemas.microsoft.com/office/powerpoint/2010/main" val="3168010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0596-D92B-856E-7CAA-EDE2058C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7A0A5-C1D1-975E-8D0F-40962DC29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Full function code review…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00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C900-50CE-6143-BD63-0FD41482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C90DE-EBD1-BFFB-B969-40F7A7127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25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D3E5-4ABA-FCFA-4F84-AEE01DA4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FAF7-3ED1-6A70-FD7D-48CC2B679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(Global)</a:t>
            </a:r>
          </a:p>
          <a:p>
            <a:pPr lvl="1"/>
            <a:r>
              <a:rPr lang="en-US" dirty="0"/>
              <a:t>Applies to all servers</a:t>
            </a:r>
          </a:p>
          <a:p>
            <a:pPr lvl="1"/>
            <a:r>
              <a:rPr lang="en-US" dirty="0"/>
              <a:t>Slow propagation</a:t>
            </a:r>
          </a:p>
          <a:p>
            <a:r>
              <a:rPr lang="en-US" dirty="0"/>
              <a:t>Guild (Server)</a:t>
            </a:r>
          </a:p>
          <a:p>
            <a:pPr lvl="1"/>
            <a:r>
              <a:rPr lang="en-US" dirty="0"/>
              <a:t>Applies to a specific server</a:t>
            </a:r>
          </a:p>
          <a:p>
            <a:pPr lvl="1"/>
            <a:r>
              <a:rPr lang="en-US"/>
              <a:t>Instant propagation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35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3B67-FEE0-DF4C-4D80-404858A5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DC88-83BE-A49F-AF45-9FE8B3584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Adding commands demo…</a:t>
            </a:r>
          </a:p>
        </p:txBody>
      </p:sp>
    </p:spTree>
    <p:extLst>
      <p:ext uri="{BB962C8B-B14F-4D97-AF65-F5344CB8AC3E}">
        <p14:creationId xmlns:p14="http://schemas.microsoft.com/office/powerpoint/2010/main" val="2503600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54610-B8F6-34DB-E97F-4F6085A5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bot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7B74B-99B8-1565-2B09-509C1C6B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Deploy ’03 – Function App’ folder to an existing Azure Function that is Linux PowerShell 7.2+ using VS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bot in Discord, set the bot’s public key as a function app config item called: ‘DISCORD_PUBLIC_KEY’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sure the bot is warm and then copy </a:t>
            </a:r>
            <a:r>
              <a:rPr lang="en-US" dirty="0" err="1"/>
              <a:t>HttpStart</a:t>
            </a:r>
            <a:r>
              <a:rPr lang="en-US" dirty="0"/>
              <a:t> function </a:t>
            </a:r>
            <a:r>
              <a:rPr lang="en-US" dirty="0" err="1"/>
              <a:t>url</a:t>
            </a:r>
            <a:r>
              <a:rPr lang="en-US" dirty="0"/>
              <a:t> into the interactions URL for the bot.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bot to a server by creating a URL and then navigating to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hello guild command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Run: /hello</a:t>
            </a:r>
          </a:p>
        </p:txBody>
      </p:sp>
    </p:spTree>
    <p:extLst>
      <p:ext uri="{BB962C8B-B14F-4D97-AF65-F5344CB8AC3E}">
        <p14:creationId xmlns:p14="http://schemas.microsoft.com/office/powerpoint/2010/main" val="371670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3F51-DF2C-940F-CE56-3DF5D9DD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5FDE-98EC-B13A-7A7D-82D911BFC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51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67E1-F41D-C036-C48D-EF87C2D3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8FB1F-29EB-E4F3-E7AE-F4BFEEFC3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55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93EA-2994-EEB9-040E-27AE7B99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8BEDC-322A-A091-3474-8B82644F8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1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59AA-2C3F-1AC0-F756-734780D0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3CFB8-B5DD-B240-65BD-5A17681BC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 and goals</a:t>
            </a:r>
          </a:p>
          <a:p>
            <a:r>
              <a:rPr lang="en-US" dirty="0"/>
              <a:t>Discord slash command process explanation</a:t>
            </a:r>
          </a:p>
          <a:p>
            <a:r>
              <a:rPr lang="en-US" dirty="0"/>
              <a:t>Function Chaining</a:t>
            </a:r>
          </a:p>
          <a:p>
            <a:r>
              <a:rPr lang="en-US" dirty="0"/>
              <a:t>Azure Function workflow</a:t>
            </a:r>
          </a:p>
          <a:p>
            <a:r>
              <a:rPr lang="en-US" dirty="0"/>
              <a:t>Creating a Discord bot</a:t>
            </a:r>
          </a:p>
          <a:p>
            <a:r>
              <a:rPr lang="en-US" dirty="0"/>
              <a:t>Avoiding frostbite</a:t>
            </a:r>
          </a:p>
          <a:p>
            <a:r>
              <a:rPr lang="en-US" dirty="0"/>
              <a:t>The code itself</a:t>
            </a:r>
          </a:p>
          <a:p>
            <a:r>
              <a:rPr lang="en-US" dirty="0"/>
              <a:t>Command addition process</a:t>
            </a:r>
          </a:p>
        </p:txBody>
      </p:sp>
    </p:spTree>
    <p:extLst>
      <p:ext uri="{BB962C8B-B14F-4D97-AF65-F5344CB8AC3E}">
        <p14:creationId xmlns:p14="http://schemas.microsoft.com/office/powerpoint/2010/main" val="75457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BE0A-128A-F93F-F0CE-65910F4D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</a:t>
            </a:r>
            <a:r>
              <a:rPr lang="en-US" dirty="0" err="1"/>
              <a:t>PoshBot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7471A-1757-8515-2692-E4FFB1DBB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4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5A8B-44BC-073C-D3C2-5B718FAE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ED509-E186-23A7-504B-32C5D62E7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Money</a:t>
            </a:r>
          </a:p>
          <a:p>
            <a:pPr lvl="1"/>
            <a:r>
              <a:rPr lang="en-US" dirty="0"/>
              <a:t>Electricity is expensive</a:t>
            </a:r>
          </a:p>
          <a:p>
            <a:pPr lvl="1"/>
            <a:r>
              <a:rPr lang="en-US" dirty="0"/>
              <a:t>Azure VMs bill based on consumption</a:t>
            </a:r>
          </a:p>
          <a:p>
            <a:pPr lvl="1"/>
            <a:r>
              <a:rPr lang="en-US" dirty="0"/>
              <a:t>Azure Functions bill based on consumption</a:t>
            </a:r>
          </a:p>
          <a:p>
            <a:r>
              <a:rPr lang="en-US" dirty="0"/>
              <a:t>Professional Development</a:t>
            </a:r>
          </a:p>
          <a:p>
            <a:r>
              <a:rPr lang="en-US" dirty="0"/>
              <a:t>Coolness factor</a:t>
            </a:r>
          </a:p>
        </p:txBody>
      </p:sp>
    </p:spTree>
    <p:extLst>
      <p:ext uri="{BB962C8B-B14F-4D97-AF65-F5344CB8AC3E}">
        <p14:creationId xmlns:p14="http://schemas.microsoft.com/office/powerpoint/2010/main" val="423875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F371-0C39-1227-95E4-53F8C398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Approximate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CC9F6-5F1C-F465-20DD-FE29DC703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~$3/</a:t>
            </a:r>
            <a:r>
              <a:rPr lang="en-US" dirty="0" err="1"/>
              <a:t>mo</a:t>
            </a:r>
            <a:endParaRPr lang="en-US" dirty="0"/>
          </a:p>
          <a:p>
            <a:pPr lvl="1"/>
            <a:r>
              <a:rPr lang="en-US" dirty="0"/>
              <a:t>Function App - $0.04</a:t>
            </a:r>
          </a:p>
          <a:p>
            <a:pPr lvl="1"/>
            <a:r>
              <a:rPr lang="en-US" dirty="0"/>
              <a:t>Storage Account - $1.72</a:t>
            </a:r>
          </a:p>
          <a:p>
            <a:pPr lvl="1"/>
            <a:r>
              <a:rPr lang="en-US" dirty="0"/>
              <a:t>Application Insights - $1.25 (Optional)</a:t>
            </a:r>
          </a:p>
        </p:txBody>
      </p:sp>
    </p:spTree>
    <p:extLst>
      <p:ext uri="{BB962C8B-B14F-4D97-AF65-F5344CB8AC3E}">
        <p14:creationId xmlns:p14="http://schemas.microsoft.com/office/powerpoint/2010/main" val="366028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CADC-806C-3EC0-C13A-5771591E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E81C0-E292-6CDF-C19B-1E67F1F70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Discord Bot</a:t>
            </a:r>
          </a:p>
          <a:p>
            <a:r>
              <a:rPr lang="en-US" dirty="0"/>
              <a:t>Azure Based</a:t>
            </a:r>
          </a:p>
          <a:p>
            <a:r>
              <a:rPr lang="en-US" dirty="0"/>
              <a:t>Inexpensive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PowerShell</a:t>
            </a:r>
          </a:p>
        </p:txBody>
      </p:sp>
    </p:spTree>
    <p:extLst>
      <p:ext uri="{BB962C8B-B14F-4D97-AF65-F5344CB8AC3E}">
        <p14:creationId xmlns:p14="http://schemas.microsoft.com/office/powerpoint/2010/main" val="352379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31883</TotalTime>
  <Words>529</Words>
  <Application>Microsoft Office PowerPoint</Application>
  <PresentationFormat>Widescreen</PresentationFormat>
  <Paragraphs>109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Building a Serverless Discord bot in Azure Functions</vt:lpstr>
      <vt:lpstr>Who is The PoSh Wolf?</vt:lpstr>
      <vt:lpstr>Fun Fact</vt:lpstr>
      <vt:lpstr>Picture</vt:lpstr>
      <vt:lpstr>Overview</vt:lpstr>
      <vt:lpstr>Why not PoshBot?</vt:lpstr>
      <vt:lpstr>Why?</vt:lpstr>
      <vt:lpstr>Current Approximate Cost</vt:lpstr>
      <vt:lpstr>Goals</vt:lpstr>
      <vt:lpstr>Prerequisites </vt:lpstr>
      <vt:lpstr>Demo Environment</vt:lpstr>
      <vt:lpstr>Discord Slash Commands</vt:lpstr>
      <vt:lpstr>PowerPoint Presentation</vt:lpstr>
      <vt:lpstr>PowerPoint Presentation</vt:lpstr>
      <vt:lpstr>Function Chaining</vt:lpstr>
      <vt:lpstr>Function Chaining Evolution</vt:lpstr>
      <vt:lpstr>Queue Based</vt:lpstr>
      <vt:lpstr>Durable Functions</vt:lpstr>
      <vt:lpstr>HTTP POST Chain</vt:lpstr>
      <vt:lpstr>Azure Function Workflow</vt:lpstr>
      <vt:lpstr>PowerPoint Presentation</vt:lpstr>
      <vt:lpstr>PowerPoint Presentation</vt:lpstr>
      <vt:lpstr>Creating a Discord Bot</vt:lpstr>
      <vt:lpstr>Dealing with frostbite</vt:lpstr>
      <vt:lpstr>PowerPoint Presentation</vt:lpstr>
      <vt:lpstr>Adding Commands</vt:lpstr>
      <vt:lpstr>Command Types</vt:lpstr>
      <vt:lpstr>PowerPoint Presentation</vt:lpstr>
      <vt:lpstr>Building the bot yourself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69</cp:revision>
  <dcterms:created xsi:type="dcterms:W3CDTF">2020-01-03T18:38:01Z</dcterms:created>
  <dcterms:modified xsi:type="dcterms:W3CDTF">2023-04-27T00:01:52Z</dcterms:modified>
</cp:coreProperties>
</file>