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neZcXsEfx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Practically </a:t>
            </a:r>
            <a:r>
              <a:rPr lang="en-US" dirty="0" err="1"/>
              <a:t>Regexing</a:t>
            </a:r>
            <a:r>
              <a:rPr lang="en-US" dirty="0"/>
              <a:t>: A Demo of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All my descendants are female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understanding of regular expressions</a:t>
            </a:r>
          </a:p>
          <a:p>
            <a:pPr lvl="1"/>
            <a:r>
              <a:rPr lang="en-US" dirty="0">
                <a:hlinkClick r:id="rId2"/>
              </a:rPr>
              <a:t>Time to Use Regular Expressions More, Um, Regularly</a:t>
            </a:r>
            <a:endParaRPr lang="en-US" dirty="0"/>
          </a:p>
          <a:p>
            <a:r>
              <a:rPr lang="en-US" dirty="0"/>
              <a:t>An understanding of PowerShell</a:t>
            </a:r>
          </a:p>
          <a:p>
            <a:pPr lvl="1"/>
            <a:r>
              <a:rPr lang="en-US" dirty="0"/>
              <a:t>Duh</a:t>
            </a:r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5 minute regex in PowerShell refresher</a:t>
            </a:r>
          </a:p>
          <a:p>
            <a:r>
              <a:rPr lang="en-US" dirty="0"/>
              <a:t>Demos!</a:t>
            </a:r>
          </a:p>
          <a:p>
            <a:pPr lvl="1"/>
            <a:r>
              <a:rPr lang="en-US" dirty="0"/>
              <a:t>Active Directory Distinguished Name</a:t>
            </a:r>
          </a:p>
          <a:p>
            <a:pPr lvl="1"/>
            <a:r>
              <a:rPr lang="en-US" dirty="0"/>
              <a:t>SQL Connection string</a:t>
            </a:r>
          </a:p>
          <a:p>
            <a:pPr lvl="1"/>
            <a:r>
              <a:rPr lang="en-US" dirty="0"/>
              <a:t>Log file example</a:t>
            </a:r>
          </a:p>
          <a:p>
            <a:pPr lvl="1"/>
            <a:r>
              <a:rPr lang="en-US" dirty="0"/>
              <a:t>Find / Replace in VS Code</a:t>
            </a:r>
          </a:p>
          <a:p>
            <a:r>
              <a:rPr lang="en-US" dirty="0"/>
              <a:t>Regex vs Alternatives (speed and efficiency)</a:t>
            </a:r>
          </a:p>
          <a:p>
            <a:r>
              <a:rPr lang="en-US" dirty="0"/>
              <a:t>What not to regex</a:t>
            </a:r>
          </a:p>
          <a:p>
            <a:pPr lvl="1"/>
            <a:r>
              <a:rPr lang="en-US" dirty="0"/>
              <a:t>Surprise 1</a:t>
            </a:r>
          </a:p>
          <a:p>
            <a:pPr lvl="1"/>
            <a:r>
              <a:rPr lang="en-US" dirty="0"/>
              <a:t>Surprise 2</a:t>
            </a:r>
          </a:p>
          <a:p>
            <a:pPr lvl="1"/>
            <a:r>
              <a:rPr lang="en-US" dirty="0"/>
              <a:t>Surprise 3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7.1.3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14571</TotalTime>
  <Words>177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Practically Regexing: A Demo of Demos</vt:lpstr>
      <vt:lpstr>Who is The PoSh Wolf?</vt:lpstr>
      <vt:lpstr>Prerequisites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Toni and Anthony Howell</cp:lastModifiedBy>
  <cp:revision>24</cp:revision>
  <dcterms:created xsi:type="dcterms:W3CDTF">2020-01-03T18:38:01Z</dcterms:created>
  <dcterms:modified xsi:type="dcterms:W3CDTF">2021-03-26T02:38:15Z</dcterms:modified>
</cp:coreProperties>
</file>