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37F51-0F04-4565-A5C8-1D7F29731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F4C88-0EE6-4CD6-963D-CE0EF4E1C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27A98-2C6C-4E39-9C27-900C51BA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6E05C-98D8-4D24-8C7D-C9AB18E94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EAEB8-1835-41AD-B64E-09E093329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7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BAFF7-DFC7-4DA7-9389-BE58D9E5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C5CB45-3E03-48F6-B2A2-AD5CE2438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2D2E3-5212-45C3-8D3B-AC01E53B2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45C6F-ACF4-4B51-8F64-344F4D3AD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D34B5-D319-439C-B43E-A4E94FBF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1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30D32A-CEA3-4578-82A8-D542674C92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3924D-6CD4-4E5F-AF3E-FD6835A03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A4320-9743-4662-A9E3-6BA23B5D2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AC760-3A7E-4626-ABCB-CED0E061A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FA02E-B783-485D-A4E9-7CD101CD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3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E667D-7ED4-470E-9756-7438DCE8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4398-04AE-4ED2-92EB-0DC32809B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6F536-48D3-4BDE-965A-99F25E22E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89471-4436-4310-A969-C55BEBCED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D93E7-BE0E-46C6-8D49-A10FA60B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6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5C026-C47C-41CC-AEDC-9DBC6B201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50D8B-BA2F-4346-AC38-0E3EC9396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39E7A-8169-460D-898D-4189232E8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9204B-5C18-48BC-B635-1F76BFF4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F1EC0-212F-42C9-9308-7F8A11FD7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6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68E6-479B-4DEA-B330-90F17EED3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88BBB-0191-4A91-9D89-40E27E353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DDAEB-ADAF-487E-B203-FEC1200D6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ECAA6-78C3-4A5C-9C9A-952CB84A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685A7-8634-4D4E-94C7-A02B42D2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DA5B3-2BED-42E6-B7AF-578FCC37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2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E3E13-71AB-42DD-8199-5700F5738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20207-F026-4A93-B951-BAD9AC85A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17185-CEF5-43FD-B8F9-2B2BBD52F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C8579C-B3F1-4017-AFBE-38695A022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100110-E8D9-4067-803B-84067E5A7D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4FDCC-8240-4DA6-B347-59751470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A62B04-79DA-4B4C-8F41-557C697DA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EB5E79-A7E4-4A8D-8AE1-3DE2A825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3437-5DFC-416A-B180-BBDACD59A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97294-D8EF-458A-9786-C9475E24A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F092E-8EE4-4B62-9668-D14CA79A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9FA9F-7C5D-4655-A2D5-016F0DF0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17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1CDB3-91C9-4AFC-B698-511006B57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447447-993B-4E27-94F3-75F64C5C1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9EDF2-6EB8-4386-842A-77BCE9C4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1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ACD9-FAEB-4456-B10E-F8F5FB34A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D1167-5A50-42B0-9AFA-321827527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5D20D-7F76-4F78-9200-D59A58A42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396F5-8229-425E-977C-B332A775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DA14E-87BA-4824-8201-1E516CAB0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76147-6351-4647-86C6-A986710E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8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D5C2-E9C4-408C-BA64-69D6363CC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2C4202-25F8-47C5-94A1-BBB9B7E9D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951C7-F316-4B3C-B9C8-D9AD929C7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A60C4-EF56-4F53-836A-F178C32B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E82C1-2B4C-4C03-ADCF-686A83B47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5F257-2B1F-4AD4-BB0B-60BB41BC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24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F495B-A970-41C1-B474-3D631C863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0915D-E76D-4339-B9BC-3CAC95EE3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BF37F-4817-49A7-BD92-97331A6C5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B952B-F692-4DD1-9678-FCDA40C3FC40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3B3E0-6ADE-49BF-B493-3486DD9866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DEB4-A8AD-4EAF-8FFB-7E891D658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6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poshwolf/session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theposhwolf" TargetMode="External"/><Relationship Id="rId2" Type="http://schemas.openxmlformats.org/officeDocument/2006/relationships/hyperlink" Target="https://theposhwolf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echsnips.io/" TargetMode="External"/><Relationship Id="rId4" Type="http://schemas.openxmlformats.org/officeDocument/2006/relationships/hyperlink" Target="https://pluralsight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anthony@howell-it.com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DE1D-2597-4F6C-B181-6444B7820E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Leveraging PowerShell to Talk to REST APIs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7AB50-648A-4E6B-B7B5-1DAD045651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PoSh</a:t>
            </a:r>
            <a:r>
              <a:rPr lang="en-US" dirty="0"/>
              <a:t> Wolf</a:t>
            </a:r>
          </a:p>
          <a:p>
            <a:r>
              <a:rPr lang="en-US" dirty="0">
                <a:hlinkClick r:id="rId2"/>
              </a:rPr>
              <a:t>https://github.com/theposhwolf/sessions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59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8A9EE-3613-4A6D-B2DC-4D588233D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The </a:t>
            </a:r>
            <a:r>
              <a:rPr lang="en-US" dirty="0" err="1"/>
              <a:t>PoSh</a:t>
            </a:r>
            <a:r>
              <a:rPr lang="en-US" dirty="0"/>
              <a:t> Wolf?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AF08A-D1B2-4FD4-BC39-99875EA78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Anthony Howell</a:t>
            </a:r>
          </a:p>
          <a:p>
            <a:pPr lvl="1"/>
            <a:r>
              <a:rPr lang="en-US" dirty="0"/>
              <a:t>From Eugene so I like to bike, eat granola, and grow out my beard</a:t>
            </a:r>
          </a:p>
          <a:p>
            <a:pPr lvl="1"/>
            <a:r>
              <a:rPr lang="en-US" dirty="0"/>
              <a:t>10+ years IT experience</a:t>
            </a:r>
          </a:p>
          <a:p>
            <a:pPr lvl="1"/>
            <a:r>
              <a:rPr lang="en-US" dirty="0"/>
              <a:t>Blogger (</a:t>
            </a:r>
            <a:r>
              <a:rPr lang="en-US" dirty="0">
                <a:hlinkClick r:id="rId2"/>
              </a:rPr>
              <a:t>https://theposhwolf.com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Twitter (</a:t>
            </a:r>
            <a:r>
              <a:rPr lang="en-US" dirty="0">
                <a:hlinkClick r:id="rId3"/>
              </a:rPr>
              <a:t>https://twitter.com/theposhwolf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Pluralsight author (</a:t>
            </a:r>
            <a:r>
              <a:rPr lang="en-US" dirty="0">
                <a:hlinkClick r:id="rId4"/>
              </a:rPr>
              <a:t>https://pluralsight.com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TechSnips contributor (</a:t>
            </a:r>
            <a:r>
              <a:rPr lang="en-US" dirty="0">
                <a:hlinkClick r:id="rId5"/>
              </a:rPr>
              <a:t>https://techsnips.io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Automation consultant specializing in PowerShell (Howell IT)</a:t>
            </a:r>
          </a:p>
          <a:p>
            <a:pPr lvl="2"/>
            <a:r>
              <a:rPr lang="en-US" i="1" dirty="0"/>
              <a:t>Sales pitch</a:t>
            </a:r>
          </a:p>
        </p:txBody>
      </p:sp>
    </p:spTree>
    <p:extLst>
      <p:ext uri="{BB962C8B-B14F-4D97-AF65-F5344CB8AC3E}">
        <p14:creationId xmlns:p14="http://schemas.microsoft.com/office/powerpoint/2010/main" val="370188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A6EA2-A326-4004-9CA2-9E4DFEF9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Audience Participation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7133D-66D9-4F47-A384-1CA1C3658A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anthony@howell-it.com</a:t>
            </a:r>
            <a:r>
              <a:rPr lang="en-US" dirty="0"/>
              <a:t> </a:t>
            </a:r>
          </a:p>
          <a:p>
            <a:r>
              <a:rPr lang="en-US" dirty="0"/>
              <a:t>@</a:t>
            </a:r>
            <a:r>
              <a:rPr lang="en-US" dirty="0" err="1"/>
              <a:t>theposhwolf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375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F4067-3398-4D68-9F75-557CB8022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32F10-FB2E-4357-9494-3B5E0CDEF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Invoke-</a:t>
            </a:r>
            <a:r>
              <a:rPr lang="en-US" dirty="0" err="1"/>
              <a:t>RestMethod</a:t>
            </a:r>
            <a:r>
              <a:rPr lang="en-US" dirty="0"/>
              <a:t> syntax</a:t>
            </a:r>
          </a:p>
          <a:p>
            <a:r>
              <a:rPr lang="en-US" dirty="0"/>
              <a:t>Interpreting API docs (curl </a:t>
            </a:r>
            <a:r>
              <a:rPr lang="en-US" dirty="0" err="1"/>
              <a:t>sytax</a:t>
            </a:r>
            <a:r>
              <a:rPr lang="en-US" dirty="0"/>
              <a:t>)</a:t>
            </a:r>
          </a:p>
          <a:p>
            <a:r>
              <a:rPr lang="en-US" dirty="0"/>
              <a:t>Working with JSON</a:t>
            </a:r>
          </a:p>
          <a:p>
            <a:r>
              <a:rPr lang="en-US" dirty="0"/>
              <a:t>Building cmdlets with Invoke-</a:t>
            </a:r>
            <a:r>
              <a:rPr lang="en-US" dirty="0" err="1"/>
              <a:t>RestMethod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81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C1C72-74A8-45B4-A475-3A8DE0055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this isn’t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172FD-18C7-400E-BADA-24DEEE63F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introduction to PowerShell</a:t>
            </a:r>
          </a:p>
          <a:p>
            <a:r>
              <a:rPr lang="en-US" dirty="0"/>
              <a:t>An introduction to APIs</a:t>
            </a:r>
          </a:p>
        </p:txBody>
      </p:sp>
    </p:spTree>
    <p:extLst>
      <p:ext uri="{BB962C8B-B14F-4D97-AF65-F5344CB8AC3E}">
        <p14:creationId xmlns:p14="http://schemas.microsoft.com/office/powerpoint/2010/main" val="272385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00F35-EE09-4F07-8296-B6BFE141F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this 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E1CE0-40CD-4BAB-8F58-9CD173EB0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using Invoke-</a:t>
            </a:r>
            <a:r>
              <a:rPr lang="en-US" dirty="0" err="1"/>
              <a:t>RestMethod</a:t>
            </a:r>
            <a:endParaRPr lang="en-US" dirty="0"/>
          </a:p>
          <a:p>
            <a:r>
              <a:rPr lang="en-US" dirty="0"/>
              <a:t>Building tools using PowerShell</a:t>
            </a:r>
          </a:p>
          <a:p>
            <a:r>
              <a:rPr lang="en-US" dirty="0"/>
              <a:t>Plenty of PowerShell best practices sprinkled in</a:t>
            </a:r>
          </a:p>
        </p:txBody>
      </p:sp>
    </p:spTree>
    <p:extLst>
      <p:ext uri="{BB962C8B-B14F-4D97-AF65-F5344CB8AC3E}">
        <p14:creationId xmlns:p14="http://schemas.microsoft.com/office/powerpoint/2010/main" val="156127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5AC98-C2AA-4FB9-899A-3831BA382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REST </a:t>
            </a:r>
            <a:r>
              <a:rPr lang="en-US"/>
              <a:t>API request primer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E3B8E-F9C9-4057-8B5D-31CAFD753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URI</a:t>
            </a:r>
          </a:p>
          <a:p>
            <a:pPr lvl="1"/>
            <a:r>
              <a:rPr lang="en-US" dirty="0"/>
              <a:t>Address of the endpoint</a:t>
            </a:r>
          </a:p>
          <a:p>
            <a:r>
              <a:rPr lang="en-US" dirty="0"/>
              <a:t>Method</a:t>
            </a:r>
          </a:p>
          <a:p>
            <a:pPr lvl="1"/>
            <a:r>
              <a:rPr lang="en-US" dirty="0"/>
              <a:t>Get, post, patch, delete, and more</a:t>
            </a:r>
          </a:p>
          <a:p>
            <a:r>
              <a:rPr lang="en-US" dirty="0"/>
              <a:t>Headers</a:t>
            </a:r>
          </a:p>
          <a:p>
            <a:pPr lvl="1"/>
            <a:r>
              <a:rPr lang="en-US" dirty="0"/>
              <a:t>Key-value pairs</a:t>
            </a:r>
          </a:p>
          <a:p>
            <a:r>
              <a:rPr lang="en-US" dirty="0"/>
              <a:t>Body</a:t>
            </a:r>
          </a:p>
          <a:p>
            <a:pPr lvl="1"/>
            <a:r>
              <a:rPr lang="en-US" dirty="0"/>
              <a:t>Data in a variety of possible formats (json, xml, form,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487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190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Leveraging PowerShell to Talk to REST APIs</vt:lpstr>
      <vt:lpstr>Who is The PoSh Wolf?</vt:lpstr>
      <vt:lpstr>Audience Participation</vt:lpstr>
      <vt:lpstr>Overview</vt:lpstr>
      <vt:lpstr>What this isn’t</vt:lpstr>
      <vt:lpstr>What this is</vt:lpstr>
      <vt:lpstr>Brief REST API request primer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the Active Directory User Lifecycle with PowerShell</dc:title>
  <dc:creator>Anthony Howell</dc:creator>
  <cp:lastModifiedBy>Anthony Howell</cp:lastModifiedBy>
  <cp:revision>11</cp:revision>
  <dcterms:created xsi:type="dcterms:W3CDTF">2020-01-03T18:38:01Z</dcterms:created>
  <dcterms:modified xsi:type="dcterms:W3CDTF">2020-01-21T03:34:13Z</dcterms:modified>
</cp:coreProperties>
</file>