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9" r:id="rId5"/>
    <p:sldId id="276" r:id="rId6"/>
    <p:sldId id="258" r:id="rId7"/>
    <p:sldId id="272" r:id="rId8"/>
    <p:sldId id="275" r:id="rId9"/>
    <p:sldId id="274" r:id="rId10"/>
    <p:sldId id="27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7" Type="http://schemas.openxmlformats.org/officeDocument/2006/relationships/hyperlink" Target="https://runway.host/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aC</a:t>
            </a:r>
            <a:r>
              <a:rPr lang="en-US" dirty="0"/>
              <a:t> the World! as-Code for Anything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/>
              <a:t>JSON / YAML</a:t>
            </a:r>
          </a:p>
          <a:p>
            <a:r>
              <a:rPr lang="en-US" dirty="0"/>
              <a:t>Understanding of Modules</a:t>
            </a:r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7.2.2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 bike, eat granola, and grow out my beard</a:t>
            </a:r>
          </a:p>
          <a:p>
            <a:pPr lvl="1"/>
            <a:r>
              <a:rPr lang="en-US" dirty="0"/>
              <a:t>1 wife, 2 dogs, and 3 descendants</a:t>
            </a:r>
          </a:p>
          <a:p>
            <a:pPr lvl="1"/>
            <a:r>
              <a:rPr lang="en-US" dirty="0"/>
              <a:t>12+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 (</a:t>
            </a:r>
            <a:r>
              <a:rPr lang="en-US" dirty="0">
                <a:hlinkClick r:id="rId7"/>
              </a:rPr>
              <a:t>https://runway.host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552B-235C-4E98-B84E-1AB7D6CF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like PowerShell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949E7-5D8A-41B4-B69D-BE477B1AB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3766-FD99-427E-AF3F-46520317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*-as-Code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2C00-03B8-42B3-A0EB-CB9F329B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</a:t>
            </a:r>
          </a:p>
          <a:p>
            <a:pPr lvl="1"/>
            <a:r>
              <a:rPr lang="en-US" dirty="0"/>
              <a:t>Azure ARM templates or Azure Bicep</a:t>
            </a:r>
          </a:p>
          <a:p>
            <a:pPr lvl="1"/>
            <a:r>
              <a:rPr lang="en-US" dirty="0"/>
              <a:t>AWS CloudFormation</a:t>
            </a:r>
          </a:p>
          <a:p>
            <a:pPr lvl="1"/>
            <a:r>
              <a:rPr lang="en-US" dirty="0"/>
              <a:t>Terraform</a:t>
            </a:r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PowerShell DSC</a:t>
            </a:r>
          </a:p>
          <a:p>
            <a:pPr lvl="1"/>
            <a:r>
              <a:rPr lang="en-US" dirty="0"/>
              <a:t>Ansible</a:t>
            </a:r>
          </a:p>
          <a:p>
            <a:pPr lvl="1"/>
            <a:r>
              <a:rPr lang="en-US" dirty="0"/>
              <a:t>Chef</a:t>
            </a:r>
          </a:p>
          <a:p>
            <a:pPr lvl="1"/>
            <a:r>
              <a:rPr lang="en-US" dirty="0"/>
              <a:t>Puppet</a:t>
            </a:r>
          </a:p>
          <a:p>
            <a:pPr lvl="1"/>
            <a:r>
              <a:rPr lang="en-US" dirty="0" err="1"/>
              <a:t>SaltStack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AB4E-B93C-4C57-966B-F4FA10CF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existing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11CA1-C8F0-4EA3-9EEB-CC1569096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8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Idempotency</a:t>
            </a:r>
          </a:p>
          <a:p>
            <a:pPr lvl="1"/>
            <a:r>
              <a:rPr lang="en-US" dirty="0"/>
              <a:t>Ensures a needed asset not only exists, but meets the required specifications</a:t>
            </a:r>
          </a:p>
          <a:p>
            <a:pPr lvl="1"/>
            <a:r>
              <a:rPr lang="en-US" dirty="0"/>
              <a:t>Approaches:</a:t>
            </a:r>
          </a:p>
          <a:p>
            <a:pPr lvl="2"/>
            <a:r>
              <a:rPr lang="en-US" dirty="0"/>
              <a:t>Check each property, change as needed</a:t>
            </a:r>
          </a:p>
          <a:p>
            <a:pPr lvl="2"/>
            <a:r>
              <a:rPr lang="en-US" dirty="0"/>
              <a:t>One big Set-Resource with all parameters</a:t>
            </a:r>
          </a:p>
          <a:p>
            <a:r>
              <a:rPr lang="en-US" dirty="0"/>
              <a:t>CI/CD: PR vs Merge Actions</a:t>
            </a:r>
          </a:p>
          <a:p>
            <a:pPr lvl="1"/>
            <a:r>
              <a:rPr lang="en-US" dirty="0"/>
              <a:t>PR: Test and output results from what the change would do</a:t>
            </a:r>
          </a:p>
          <a:p>
            <a:pPr lvl="1"/>
            <a:r>
              <a:rPr lang="en-US" dirty="0"/>
              <a:t>Merge: Make the change</a:t>
            </a:r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2A52-8FF8-4737-A596-36F75D3C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009F-2E63-4A04-8BCE-C50D0F4E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  <a:p>
            <a:r>
              <a:rPr lang="en-US" dirty="0"/>
              <a:t>Simple example using an array of strings as the config (.txt)</a:t>
            </a:r>
          </a:p>
          <a:p>
            <a:pPr lvl="1"/>
            <a:r>
              <a:rPr lang="en-US" dirty="0"/>
              <a:t>Evolution 1</a:t>
            </a:r>
          </a:p>
          <a:p>
            <a:pPr lvl="1"/>
            <a:r>
              <a:rPr lang="en-US" dirty="0"/>
              <a:t>Evolution 2</a:t>
            </a:r>
          </a:p>
          <a:p>
            <a:r>
              <a:rPr lang="en-US" dirty="0"/>
              <a:t>Basic approach with a simple example</a:t>
            </a:r>
          </a:p>
          <a:p>
            <a:pPr lvl="1"/>
            <a:r>
              <a:rPr lang="en-US" dirty="0"/>
              <a:t>Creating a JSON config</a:t>
            </a:r>
          </a:p>
          <a:p>
            <a:pPr lvl="1"/>
            <a:r>
              <a:rPr lang="en-US" dirty="0"/>
              <a:t>Writing a script</a:t>
            </a:r>
          </a:p>
          <a:p>
            <a:pPr lvl="1"/>
            <a:r>
              <a:rPr lang="en-US" dirty="0"/>
              <a:t>Setting up a CI/CD pipeline</a:t>
            </a:r>
          </a:p>
          <a:p>
            <a:r>
              <a:rPr lang="en-US" dirty="0"/>
              <a:t>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240161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7D8D-5D76-4563-BCFE-4769F300E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6C568-466D-46C0-A7D2-E97063D0A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Nobody cares about the code.</a:t>
            </a:r>
          </a:p>
        </p:txBody>
      </p:sp>
    </p:spTree>
    <p:extLst>
      <p:ext uri="{BB962C8B-B14F-4D97-AF65-F5344CB8AC3E}">
        <p14:creationId xmlns:p14="http://schemas.microsoft.com/office/powerpoint/2010/main" val="403366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2EDA-6D09-4B60-957C-70DCBB7A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aC’ing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52DA-0968-4653-B3C6-F5D44BF5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results</a:t>
            </a:r>
          </a:p>
          <a:p>
            <a:r>
              <a:rPr lang="en-US" dirty="0"/>
              <a:t>Separate configuration from code</a:t>
            </a:r>
          </a:p>
          <a:p>
            <a:pPr lvl="1"/>
            <a:r>
              <a:rPr lang="en-US" dirty="0"/>
              <a:t>Allows non-PowerShell users to use your system</a:t>
            </a:r>
          </a:p>
          <a:p>
            <a:pPr lvl="1"/>
            <a:r>
              <a:rPr lang="en-US" dirty="0"/>
              <a:t>Tracks changes separately from code for easier auditing</a:t>
            </a:r>
          </a:p>
          <a:p>
            <a:r>
              <a:rPr lang="en-US" dirty="0"/>
              <a:t>Design config to be readable and understandable</a:t>
            </a:r>
          </a:p>
          <a:p>
            <a:pPr lvl="1"/>
            <a:r>
              <a:rPr lang="en-US" dirty="0"/>
              <a:t>Your security team will thank you</a:t>
            </a:r>
          </a:p>
        </p:txBody>
      </p:sp>
    </p:spTree>
    <p:extLst>
      <p:ext uri="{BB962C8B-B14F-4D97-AF65-F5344CB8AC3E}">
        <p14:creationId xmlns:p14="http://schemas.microsoft.com/office/powerpoint/2010/main" val="133168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26111</TotalTime>
  <Words>302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aC the World! as-Code for Anything</vt:lpstr>
      <vt:lpstr>Who is The PoSh Wolf?</vt:lpstr>
      <vt:lpstr>I like PowerShell</vt:lpstr>
      <vt:lpstr>Examples of *-as-Code</vt:lpstr>
      <vt:lpstr>Use existing tools</vt:lpstr>
      <vt:lpstr>Foundational Concepts</vt:lpstr>
      <vt:lpstr>Overview</vt:lpstr>
      <vt:lpstr>Why?</vt:lpstr>
      <vt:lpstr>aC’ing Goals</vt:lpstr>
      <vt:lpstr>Prerequisites </vt:lpstr>
      <vt:lpstr>Demo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50</cp:revision>
  <dcterms:created xsi:type="dcterms:W3CDTF">2020-01-03T18:38:01Z</dcterms:created>
  <dcterms:modified xsi:type="dcterms:W3CDTF">2022-04-22T22:51:22Z</dcterms:modified>
</cp:coreProperties>
</file>