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9" r:id="rId5"/>
    <p:sldId id="258" r:id="rId6"/>
    <p:sldId id="272" r:id="rId7"/>
    <p:sldId id="271" r:id="rId8"/>
    <p:sldId id="268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7" Type="http://schemas.openxmlformats.org/officeDocument/2006/relationships/hyperlink" Target="https://runway.host/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graph/msgraph-sdk-powershell" TargetMode="External"/><Relationship Id="rId2" Type="http://schemas.openxmlformats.org/officeDocument/2006/relationships/hyperlink" Target="https://github.com/Azure/azure-powershe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AutoRest</a:t>
            </a:r>
            <a:r>
              <a:rPr lang="en-US" dirty="0"/>
              <a:t>: The Module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 bike, eat granola, and grow out my beard</a:t>
            </a:r>
          </a:p>
          <a:p>
            <a:pPr lvl="1"/>
            <a:r>
              <a:rPr lang="en-US" dirty="0"/>
              <a:t>1 wife, 2 dogs, and 3 descendants</a:t>
            </a:r>
          </a:p>
          <a:p>
            <a:pPr lvl="1"/>
            <a:r>
              <a:rPr lang="en-US" dirty="0"/>
              <a:t>12+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 (</a:t>
            </a:r>
            <a:r>
              <a:rPr lang="en-US" dirty="0">
                <a:hlinkClick r:id="rId7"/>
              </a:rPr>
              <a:t>https://runway.host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164B-0288-47E3-80CA-3F64E9C5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like PowerShell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68DB-01E1-4784-A3D5-C1123B694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8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3766-FD99-427E-AF3F-46520317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2C00-03B8-42B3-A0EB-CB9F329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AutoRest</a:t>
            </a:r>
            <a:endParaRPr lang="en-US" dirty="0"/>
          </a:p>
          <a:p>
            <a:pPr lvl="1"/>
            <a:r>
              <a:rPr lang="en-US" dirty="0"/>
              <a:t>Ingests an </a:t>
            </a:r>
            <a:r>
              <a:rPr lang="en-US" dirty="0" err="1"/>
              <a:t>OpenAPI</a:t>
            </a:r>
            <a:r>
              <a:rPr lang="en-US" dirty="0"/>
              <a:t> definition file and spits out a language specific SDK</a:t>
            </a:r>
          </a:p>
          <a:p>
            <a:pPr lvl="1"/>
            <a:r>
              <a:rPr lang="en-US" dirty="0"/>
              <a:t>Supports: PowerShell, C#, Go, Java, Python, Swift, TypeScript</a:t>
            </a:r>
          </a:p>
          <a:p>
            <a:endParaRPr lang="en-US" dirty="0"/>
          </a:p>
          <a:p>
            <a:r>
              <a:rPr lang="en-US" dirty="0" err="1"/>
              <a:t>OpenAPI</a:t>
            </a:r>
            <a:r>
              <a:rPr lang="en-US" dirty="0"/>
              <a:t> (</a:t>
            </a:r>
            <a:r>
              <a:rPr lang="en-US" dirty="0" err="1"/>
              <a:t>f.k.a</a:t>
            </a:r>
            <a:r>
              <a:rPr lang="en-US" dirty="0"/>
              <a:t>. Swagger)</a:t>
            </a:r>
          </a:p>
          <a:p>
            <a:pPr lvl="1"/>
            <a:r>
              <a:rPr lang="en-US" dirty="0"/>
              <a:t>A standard specification for defining APIs.</a:t>
            </a:r>
          </a:p>
        </p:txBody>
      </p:sp>
    </p:spTree>
    <p:extLst>
      <p:ext uri="{BB962C8B-B14F-4D97-AF65-F5344CB8AC3E}">
        <p14:creationId xmlns:p14="http://schemas.microsoft.com/office/powerpoint/2010/main" val="28439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AutoRest</a:t>
            </a:r>
            <a:r>
              <a:rPr lang="en-US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PowerShell Modules: </a:t>
            </a:r>
            <a:r>
              <a:rPr lang="en-US" dirty="0">
                <a:hlinkClick r:id="rId2"/>
              </a:rPr>
              <a:t>Azure/azure-</a:t>
            </a:r>
            <a:r>
              <a:rPr lang="en-US" dirty="0" err="1">
                <a:hlinkClick r:id="rId2"/>
              </a:rPr>
              <a:t>powershell</a:t>
            </a:r>
            <a:r>
              <a:rPr lang="en-US" dirty="0">
                <a:hlinkClick r:id="rId2"/>
              </a:rPr>
              <a:t>: Microsoft Azure PowerShell (github.com)</a:t>
            </a:r>
            <a:endParaRPr lang="en-US" dirty="0"/>
          </a:p>
          <a:p>
            <a:r>
              <a:rPr lang="en-US" dirty="0"/>
              <a:t>Microsoft Graph PowerShell SDK: </a:t>
            </a:r>
            <a:r>
              <a:rPr lang="en-US" dirty="0" err="1">
                <a:hlinkClick r:id="rId3"/>
              </a:rPr>
              <a:t>microsoftgraph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msgraph-sdk-powershell</a:t>
            </a:r>
            <a:r>
              <a:rPr lang="en-US" dirty="0">
                <a:hlinkClick r:id="rId3"/>
              </a:rPr>
              <a:t>: </a:t>
            </a:r>
            <a:r>
              <a:rPr lang="en-US" dirty="0" err="1">
                <a:hlinkClick r:id="rId3"/>
              </a:rPr>
              <a:t>Powershell</a:t>
            </a:r>
            <a:r>
              <a:rPr lang="en-US" dirty="0">
                <a:hlinkClick r:id="rId3"/>
              </a:rPr>
              <a:t> SDK for Microsoft Graph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2A52-8FF8-4737-A596-36F75D3C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009F-2E63-4A04-8BCE-C50D0F4E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setup of </a:t>
            </a:r>
            <a:r>
              <a:rPr lang="en-US" dirty="0" err="1"/>
              <a:t>AutoRest</a:t>
            </a:r>
            <a:r>
              <a:rPr lang="en-US" dirty="0"/>
              <a:t> &amp; </a:t>
            </a:r>
            <a:r>
              <a:rPr lang="en-US" dirty="0" err="1"/>
              <a:t>AutoRest.PowerShell</a:t>
            </a:r>
            <a:endParaRPr lang="en-US" dirty="0"/>
          </a:p>
          <a:p>
            <a:r>
              <a:rPr lang="en-US" dirty="0"/>
              <a:t>Overview of a simple </a:t>
            </a:r>
            <a:r>
              <a:rPr lang="en-US" dirty="0" err="1"/>
              <a:t>OpenAPI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Including Authentication and basic CRUD</a:t>
            </a:r>
          </a:p>
          <a:p>
            <a:r>
              <a:rPr lang="en-US" dirty="0"/>
              <a:t>Build a module</a:t>
            </a:r>
          </a:p>
          <a:p>
            <a:r>
              <a:rPr lang="en-US" dirty="0"/>
              <a:t>Adding Authentication</a:t>
            </a:r>
          </a:p>
          <a:p>
            <a:r>
              <a:rPr lang="en-US" dirty="0"/>
              <a:t>Adding cmdlets</a:t>
            </a:r>
          </a:p>
          <a:p>
            <a:r>
              <a:rPr lang="en-US" dirty="0"/>
              <a:t>Using directives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240161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  <a:p>
            <a:r>
              <a:rPr lang="en-US" dirty="0"/>
              <a:t>Dotnet SDK 2.2</a:t>
            </a:r>
          </a:p>
          <a:p>
            <a:r>
              <a:rPr lang="en-US" dirty="0" err="1"/>
              <a:t>AutoRest</a:t>
            </a:r>
            <a:endParaRPr lang="en-US" dirty="0"/>
          </a:p>
          <a:p>
            <a:r>
              <a:rPr lang="en-US" dirty="0" err="1"/>
              <a:t>AutoRest.PowerShell</a:t>
            </a:r>
            <a:endParaRPr lang="en-US" dirty="0"/>
          </a:p>
          <a:p>
            <a:r>
              <a:rPr lang="en-US" dirty="0"/>
              <a:t>PowerShell 6+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mentioned prerequisites</a:t>
            </a:r>
          </a:p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7.2.2 (should work in Windows PowerShell 5.1)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0FE-D43C-4B1C-82DA-13266F8E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451F7E3-E2E4-4726-8D2C-345484C8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2629691"/>
            <a:ext cx="7772416" cy="2743206"/>
          </a:xfrm>
        </p:spPr>
      </p:pic>
    </p:spTree>
    <p:extLst>
      <p:ext uri="{BB962C8B-B14F-4D97-AF65-F5344CB8AC3E}">
        <p14:creationId xmlns:p14="http://schemas.microsoft.com/office/powerpoint/2010/main" val="120710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27096</TotalTime>
  <Words>267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AutoRest: The Module Generator</vt:lpstr>
      <vt:lpstr>Who is The PoSh Wolf?</vt:lpstr>
      <vt:lpstr>I like PowerShell</vt:lpstr>
      <vt:lpstr>Definitions</vt:lpstr>
      <vt:lpstr>Examples of AutoRest modules</vt:lpstr>
      <vt:lpstr>Overview</vt:lpstr>
      <vt:lpstr>Prerequisites </vt:lpstr>
      <vt:lpstr>Demo Environment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46</cp:revision>
  <dcterms:created xsi:type="dcterms:W3CDTF">2020-01-03T18:38:01Z</dcterms:created>
  <dcterms:modified xsi:type="dcterms:W3CDTF">2022-04-22T14:52:24Z</dcterms:modified>
</cp:coreProperties>
</file>