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2012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Technical solution</a:t>
            </a:r>
          </a:p>
          <a:p>
            <a:pPr lvl="1"/>
            <a:r>
              <a:rPr lang="en-US" dirty="0"/>
              <a:t>Parsing output</a:t>
            </a:r>
          </a:p>
          <a:p>
            <a:pPr lvl="1"/>
            <a:r>
              <a:rPr lang="en-US" dirty="0"/>
              <a:t>Generating PowerShell formats</a:t>
            </a:r>
          </a:p>
          <a:p>
            <a:r>
              <a:rPr lang="en-US" dirty="0"/>
              <a:t>Reducing reliance </a:t>
            </a:r>
            <a:r>
              <a:rPr lang="en-US"/>
              <a:t>on Where-Object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0CE-8FBE-281A-B2F7-6C2265E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Opinion ahead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6B94-BED6-8140-69A5-6134CBA6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1744-ED95-32F9-D88F-27B03B2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60D4-7F39-36CB-F888-35C18D0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Crescendo</a:t>
            </a:r>
          </a:p>
          <a:p>
            <a:pPr lvl="1"/>
            <a:r>
              <a:rPr lang="en-US" dirty="0"/>
              <a:t>Definitely more PowerShell-y (verb-noun)</a:t>
            </a:r>
          </a:p>
          <a:p>
            <a:pPr lvl="1"/>
            <a:r>
              <a:rPr lang="en-US" dirty="0"/>
              <a:t>Not cross-shell compatible</a:t>
            </a:r>
          </a:p>
          <a:p>
            <a:pPr lvl="1"/>
            <a:r>
              <a:rPr lang="en-US" dirty="0"/>
              <a:t>Not a bad tool, just not the right tool for the job</a:t>
            </a:r>
          </a:p>
          <a:p>
            <a:r>
              <a:rPr lang="en-US" dirty="0" err="1"/>
              <a:t>kubectl</a:t>
            </a:r>
            <a:r>
              <a:rPr lang="en-US" dirty="0"/>
              <a:t> get pod 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endParaRPr lang="en-US" dirty="0"/>
          </a:p>
          <a:p>
            <a:pPr lvl="1"/>
            <a:r>
              <a:rPr lang="en-US" dirty="0"/>
              <a:t>Too much typing</a:t>
            </a:r>
          </a:p>
          <a:p>
            <a:pPr lvl="1"/>
            <a:r>
              <a:rPr lang="en-US" dirty="0"/>
              <a:t>Too much data</a:t>
            </a:r>
            <a:r>
              <a:rPr lang="en-US"/>
              <a:t>, usually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068A-AAB9-C73E-81A8-19055B3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21534-55BD-FF98-26CC-A2241B27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3" y="1825625"/>
            <a:ext cx="8382113" cy="4351338"/>
          </a:xfrm>
        </p:spPr>
      </p:pic>
    </p:spTree>
    <p:extLst>
      <p:ext uri="{BB962C8B-B14F-4D97-AF65-F5344CB8AC3E}">
        <p14:creationId xmlns:p14="http://schemas.microsoft.com/office/powerpoint/2010/main" val="173625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pPr lvl="1"/>
            <a:r>
              <a:rPr lang="en-US" dirty="0" err="1"/>
              <a:t>specialK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30132</TotalTime>
  <Words>184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Making Kubectl PowerShell Friendly</vt:lpstr>
      <vt:lpstr>Who is The PoSh Wolf?</vt:lpstr>
      <vt:lpstr>Overview</vt:lpstr>
      <vt:lpstr>CAUTION: Opinion ahead</vt:lpstr>
      <vt:lpstr>The Problem</vt:lpstr>
      <vt:lpstr>Crescendo or -o json?</vt:lpstr>
      <vt:lpstr>My Solution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57</cp:revision>
  <dcterms:created xsi:type="dcterms:W3CDTF">2020-01-03T18:38:01Z</dcterms:created>
  <dcterms:modified xsi:type="dcterms:W3CDTF">2023-04-05T02:11:59Z</dcterms:modified>
</cp:coreProperties>
</file>