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4" r:id="rId5"/>
    <p:sldId id="269" r:id="rId6"/>
    <p:sldId id="258" r:id="rId7"/>
    <p:sldId id="272" r:id="rId8"/>
    <p:sldId id="271" r:id="rId9"/>
    <p:sldId id="26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graph/msgraph-sdk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r>
              <a:rPr lang="en-US" dirty="0"/>
              <a:t>: The Module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0FE-D43C-4B1C-82DA-13266F8E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451F7E3-E2E4-4726-8D2C-345484C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2629691"/>
            <a:ext cx="7772416" cy="2743206"/>
          </a:xfrm>
        </p:spPr>
      </p:pic>
    </p:spTree>
    <p:extLst>
      <p:ext uri="{BB962C8B-B14F-4D97-AF65-F5344CB8AC3E}">
        <p14:creationId xmlns:p14="http://schemas.microsoft.com/office/powerpoint/2010/main" val="120710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FD82-9732-4750-8699-88FFD218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Eugene, Oregon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5C21-5A54-4C7D-BD14-A6EFA3A28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95" y="2578821"/>
            <a:ext cx="4064209" cy="284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64B-0288-47E3-80CA-3F64E9C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68DB-01E1-4784-A3D5-C1123B694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endParaRPr lang="en-US" dirty="0"/>
          </a:p>
          <a:p>
            <a:pPr lvl="1"/>
            <a:r>
              <a:rPr lang="en-US" dirty="0"/>
              <a:t>Ingests an </a:t>
            </a:r>
            <a:r>
              <a:rPr lang="en-US" dirty="0" err="1"/>
              <a:t>OpenAPI</a:t>
            </a:r>
            <a:r>
              <a:rPr lang="en-US" dirty="0"/>
              <a:t> definition file and spits out a language specific SDK</a:t>
            </a:r>
          </a:p>
          <a:p>
            <a:pPr lvl="1"/>
            <a:r>
              <a:rPr lang="en-US" dirty="0"/>
              <a:t>Supports: PowerShell, C#, Go, Java, Python, Swift, TypeScript</a:t>
            </a:r>
          </a:p>
          <a:p>
            <a:endParaRPr lang="en-US" dirty="0"/>
          </a:p>
          <a:p>
            <a:r>
              <a:rPr lang="en-US" dirty="0" err="1"/>
              <a:t>OpenAPI</a:t>
            </a:r>
            <a:r>
              <a:rPr lang="en-US" dirty="0"/>
              <a:t> (</a:t>
            </a:r>
            <a:r>
              <a:rPr lang="en-US" dirty="0" err="1"/>
              <a:t>f.k.a</a:t>
            </a:r>
            <a:r>
              <a:rPr lang="en-US" dirty="0"/>
              <a:t>. Swagger)</a:t>
            </a:r>
          </a:p>
          <a:p>
            <a:pPr lvl="1"/>
            <a:r>
              <a:rPr lang="en-US" dirty="0"/>
              <a:t>A standard specification for defining APIs.</a:t>
            </a:r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AutoRest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PowerShell Modules: </a:t>
            </a:r>
            <a:r>
              <a:rPr lang="en-US" dirty="0">
                <a:hlinkClick r:id="rId2"/>
              </a:rPr>
              <a:t>Azure/azure-</a:t>
            </a:r>
            <a:r>
              <a:rPr lang="en-US" dirty="0" err="1">
                <a:hlinkClick r:id="rId2"/>
              </a:rPr>
              <a:t>powershell</a:t>
            </a:r>
            <a:r>
              <a:rPr lang="en-US" dirty="0">
                <a:hlinkClick r:id="rId2"/>
              </a:rPr>
              <a:t>: Microsoft Azure PowerShell (github.com)</a:t>
            </a:r>
            <a:endParaRPr lang="en-US" dirty="0"/>
          </a:p>
          <a:p>
            <a:r>
              <a:rPr lang="en-US" dirty="0"/>
              <a:t>Microsoft Graph PowerShell SDK: </a:t>
            </a:r>
            <a:r>
              <a:rPr lang="en-US" dirty="0" err="1">
                <a:hlinkClick r:id="rId3"/>
              </a:rPr>
              <a:t>microsoftgraph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msgraph-sdk-powershell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Powershell</a:t>
            </a:r>
            <a:r>
              <a:rPr lang="en-US" dirty="0">
                <a:hlinkClick r:id="rId3"/>
              </a:rPr>
              <a:t> SDK for Microsoft Graph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setup of </a:t>
            </a:r>
            <a:r>
              <a:rPr lang="en-US" dirty="0" err="1"/>
              <a:t>AutoRest</a:t>
            </a:r>
            <a:r>
              <a:rPr lang="en-US" dirty="0"/>
              <a:t> &amp; </a:t>
            </a:r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Overview of a simple </a:t>
            </a:r>
            <a:r>
              <a:rPr lang="en-US" dirty="0" err="1"/>
              <a:t>OpenAPI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Including Authentication and basic CRUD</a:t>
            </a:r>
          </a:p>
          <a:p>
            <a:r>
              <a:rPr lang="en-US" dirty="0"/>
              <a:t>Build a module</a:t>
            </a:r>
          </a:p>
          <a:p>
            <a:r>
              <a:rPr lang="en-US" dirty="0"/>
              <a:t>Adding Authentication</a:t>
            </a:r>
          </a:p>
          <a:p>
            <a:r>
              <a:rPr lang="en-US" dirty="0"/>
              <a:t>Adding cmdlets</a:t>
            </a:r>
          </a:p>
          <a:p>
            <a:r>
              <a:rPr lang="en-US" dirty="0"/>
              <a:t>Using directives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Dotnet SDK 2.2</a:t>
            </a:r>
          </a:p>
          <a:p>
            <a:r>
              <a:rPr lang="en-US" dirty="0" err="1"/>
              <a:t>AutoRest</a:t>
            </a:r>
            <a:endParaRPr lang="en-US" dirty="0"/>
          </a:p>
          <a:p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PowerShell 6+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mentioned prerequisites</a:t>
            </a:r>
          </a:p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 (should work in Windows PowerShell 5.1)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27096</TotalTime>
  <Words>270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AutoRest: The Module Generator</vt:lpstr>
      <vt:lpstr>Who is The PoSh Wolf?</vt:lpstr>
      <vt:lpstr>Eugene, Oregon</vt:lpstr>
      <vt:lpstr>I like PowerShell</vt:lpstr>
      <vt:lpstr>Definitions</vt:lpstr>
      <vt:lpstr>Examples of AutoRest modules</vt:lpstr>
      <vt:lpstr>Overview</vt:lpstr>
      <vt:lpstr>Prerequisites </vt:lpstr>
      <vt:lpstr>Demo Environment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47</cp:revision>
  <dcterms:created xsi:type="dcterms:W3CDTF">2020-01-03T18:38:01Z</dcterms:created>
  <dcterms:modified xsi:type="dcterms:W3CDTF">2022-04-25T14:19:27Z</dcterms:modified>
</cp:coreProperties>
</file>