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howell-it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Automating the Active Directory User Lifecycle with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BAC4-3928-4B8F-9CAF-B4FB4CE0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needs to be generated?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B01C-D55B-43FB-9F8A-1A9D36F3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Profile location</a:t>
            </a:r>
          </a:p>
          <a:p>
            <a:r>
              <a:rPr lang="en-US" dirty="0"/>
              <a:t>Group memberships</a:t>
            </a:r>
          </a:p>
        </p:txBody>
      </p:sp>
    </p:spTree>
    <p:extLst>
      <p:ext uri="{BB962C8B-B14F-4D97-AF65-F5344CB8AC3E}">
        <p14:creationId xmlns:p14="http://schemas.microsoft.com/office/powerpoint/2010/main" val="76364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87D4-6C4C-4738-9D05-04287B68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DFB2-9941-4FA8-A9DF-9D99F2F3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  <a:p>
            <a:r>
              <a:rPr lang="en-US" dirty="0"/>
              <a:t>LOB software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4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B59A-73DB-4E35-85B8-A74F517E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A012F-28DD-456F-A8EB-F44C3BF8C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 so I like to bike, eat granola, and grow out my beard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Automation consultant specializing in PowerShell (Howell IT)</a:t>
            </a:r>
          </a:p>
          <a:p>
            <a:pPr lvl="2"/>
            <a:r>
              <a:rPr lang="en-US" i="1" dirty="0"/>
              <a:t>Sales pitch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6EA2-A326-4004-9CA2-9E4DFEF9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133D-66D9-4F47-A384-1CA1C365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anthony@howell-it.com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theposhwolf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onboarding</a:t>
            </a:r>
          </a:p>
          <a:p>
            <a:r>
              <a:rPr lang="en-US" dirty="0"/>
              <a:t>Maintenance</a:t>
            </a:r>
          </a:p>
          <a:p>
            <a:r>
              <a:rPr lang="en-US" dirty="0"/>
              <a:t>User offboarding</a:t>
            </a:r>
          </a:p>
          <a:p>
            <a:r>
              <a:rPr lang="en-US" dirty="0"/>
              <a:t>O365 Prep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1C72-74A8-45B4-A475-3A8DE00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72FD-18C7-400E-BADA-24DEEE63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 to PowerShell</a:t>
            </a:r>
          </a:p>
          <a:p>
            <a:r>
              <a:rPr lang="en-US" dirty="0"/>
              <a:t>An introduction to Active Directory</a:t>
            </a:r>
          </a:p>
          <a:p>
            <a:r>
              <a:rPr lang="en-US" dirty="0"/>
              <a:t>A guide on using the Active Directory module</a:t>
            </a:r>
          </a:p>
        </p:txBody>
      </p:sp>
    </p:spTree>
    <p:extLst>
      <p:ext uri="{BB962C8B-B14F-4D97-AF65-F5344CB8AC3E}">
        <p14:creationId xmlns:p14="http://schemas.microsoft.com/office/powerpoint/2010/main" val="27238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0F35-EE09-4F07-8296-B6BFE141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1CE0-40CD-4BAB-8F58-9CD173EB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Strategies for automating common tasks in the AD user lifecycle</a:t>
            </a:r>
          </a:p>
          <a:p>
            <a:r>
              <a:rPr lang="en-US" dirty="0"/>
              <a:t>Building tools using PowerShell</a:t>
            </a:r>
          </a:p>
          <a:p>
            <a:r>
              <a:rPr lang="en-US" dirty="0"/>
              <a:t>Plenty of PowerShell best practices sprinkled in</a:t>
            </a:r>
          </a:p>
        </p:txBody>
      </p:sp>
    </p:spTree>
    <p:extLst>
      <p:ext uri="{BB962C8B-B14F-4D97-AF65-F5344CB8AC3E}">
        <p14:creationId xmlns:p14="http://schemas.microsoft.com/office/powerpoint/2010/main" val="15612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5590-C5DF-4079-A28D-84DF304E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88D65-6251-4F3F-90EC-F6190E69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 client</a:t>
            </a:r>
          </a:p>
          <a:p>
            <a:r>
              <a:rPr lang="en-US" dirty="0"/>
              <a:t>Windows Server 2016 DC</a:t>
            </a:r>
          </a:p>
          <a:p>
            <a:r>
              <a:rPr lang="en-US" dirty="0"/>
              <a:t>VS Code (latest version)</a:t>
            </a:r>
          </a:p>
          <a:p>
            <a:r>
              <a:rPr lang="en-US"/>
              <a:t>Windows PowerShell </a:t>
            </a:r>
            <a:r>
              <a:rPr lang="en-US" dirty="0"/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92571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DA92-42EF-47E8-9999-901723F7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Onboarding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A69F-211E-4DE1-8C4C-7129073A4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7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2488-183C-4397-98BC-AD3EA2D4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your data coming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8B4A-55E1-40FB-927B-FB3A68A5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 system API</a:t>
            </a:r>
          </a:p>
          <a:p>
            <a:r>
              <a:rPr lang="en-US" dirty="0"/>
              <a:t>Spreadsheet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Shouts across the cube farm</a:t>
            </a:r>
          </a:p>
        </p:txBody>
      </p:sp>
    </p:spTree>
    <p:extLst>
      <p:ext uri="{BB962C8B-B14F-4D97-AF65-F5344CB8AC3E}">
        <p14:creationId xmlns:p14="http://schemas.microsoft.com/office/powerpoint/2010/main" val="294059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216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Automating the Active Directory User Lifecycle with PowerShell</vt:lpstr>
      <vt:lpstr>Who is The PoSh Wolf?</vt:lpstr>
      <vt:lpstr>Audience Participation</vt:lpstr>
      <vt:lpstr>Overview</vt:lpstr>
      <vt:lpstr>What this isn’t</vt:lpstr>
      <vt:lpstr>What this is</vt:lpstr>
      <vt:lpstr>Demo Environment</vt:lpstr>
      <vt:lpstr>User Onboarding</vt:lpstr>
      <vt:lpstr>Where is your data coming from?</vt:lpstr>
      <vt:lpstr>What data needs to be generated?</vt:lpstr>
      <vt:lpstr>Other actions</vt:lpstr>
      <vt:lpstr>Demos!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10</cp:revision>
  <dcterms:created xsi:type="dcterms:W3CDTF">2020-01-03T18:38:01Z</dcterms:created>
  <dcterms:modified xsi:type="dcterms:W3CDTF">2020-01-30T03:18:22Z</dcterms:modified>
</cp:coreProperties>
</file>