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73" r:id="rId5"/>
    <p:sldId id="290" r:id="rId6"/>
    <p:sldId id="271" r:id="rId7"/>
    <p:sldId id="268" r:id="rId8"/>
    <p:sldId id="274" r:id="rId9"/>
    <p:sldId id="277" r:id="rId10"/>
    <p:sldId id="280" r:id="rId11"/>
    <p:sldId id="289" r:id="rId12"/>
    <p:sldId id="285" r:id="rId13"/>
    <p:sldId id="278" r:id="rId14"/>
    <p:sldId id="279" r:id="rId15"/>
    <p:sldId id="281" r:id="rId16"/>
    <p:sldId id="284" r:id="rId17"/>
    <p:sldId id="286" r:id="rId18"/>
    <p:sldId id="287" r:id="rId19"/>
    <p:sldId id="282" r:id="rId20"/>
    <p:sldId id="288" r:id="rId21"/>
    <p:sldId id="28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1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37F51-0F04-4565-A5C8-1D7F29731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F4C88-0EE6-4CD6-963D-CE0EF4E1C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27A98-2C6C-4E39-9C27-900C51BA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6E05C-98D8-4D24-8C7D-C9AB18E94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EAEB8-1835-41AD-B64E-09E093329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7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BAFF7-DFC7-4DA7-9389-BE58D9E5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C5CB45-3E03-48F6-B2A2-AD5CE2438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2D2E3-5212-45C3-8D3B-AC01E53B2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45C6F-ACF4-4B51-8F64-344F4D3AD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D34B5-D319-439C-B43E-A4E94FBF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1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30D32A-CEA3-4578-82A8-D542674C92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3924D-6CD4-4E5F-AF3E-FD6835A03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A4320-9743-4662-A9E3-6BA23B5D2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AC760-3A7E-4626-ABCB-CED0E061A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FA02E-B783-485D-A4E9-7CD101CD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3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E667D-7ED4-470E-9756-7438DCE8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F4398-04AE-4ED2-92EB-0DC32809B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6F536-48D3-4BDE-965A-99F25E22E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89471-4436-4310-A969-C55BEBCED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D93E7-BE0E-46C6-8D49-A10FA60B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6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5C026-C47C-41CC-AEDC-9DBC6B201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50D8B-BA2F-4346-AC38-0E3EC9396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39E7A-8169-460D-898D-4189232E8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9204B-5C18-48BC-B635-1F76BFF4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F1EC0-212F-42C9-9308-7F8A11FD7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6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68E6-479B-4DEA-B330-90F17EED3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88BBB-0191-4A91-9D89-40E27E353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DDAEB-ADAF-487E-B203-FEC1200D6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ECAA6-78C3-4A5C-9C9A-952CB84A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685A7-8634-4D4E-94C7-A02B42D2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DA5B3-2BED-42E6-B7AF-578FCC37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2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E3E13-71AB-42DD-8199-5700F5738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20207-F026-4A93-B951-BAD9AC85A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17185-CEF5-43FD-B8F9-2B2BBD52F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C8579C-B3F1-4017-AFBE-38695A022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100110-E8D9-4067-803B-84067E5A7D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4FDCC-8240-4DA6-B347-59751470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A62B04-79DA-4B4C-8F41-557C697DA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EB5E79-A7E4-4A8D-8AE1-3DE2A825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3437-5DFC-416A-B180-BBDACD59A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97294-D8EF-458A-9786-C9475E24A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F092E-8EE4-4B62-9668-D14CA79A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9FA9F-7C5D-4655-A2D5-016F0DF0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17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1CDB3-91C9-4AFC-B698-511006B57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447447-993B-4E27-94F3-75F64C5C1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9EDF2-6EB8-4386-842A-77BCE9C4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1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ACD9-FAEB-4456-B10E-F8F5FB34A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D1167-5A50-42B0-9AFA-321827527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5D20D-7F76-4F78-9200-D59A58A42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396F5-8229-425E-977C-B332A775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DA14E-87BA-4824-8201-1E516CAB0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76147-6351-4647-86C6-A986710E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8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D5C2-E9C4-408C-BA64-69D6363CC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2C4202-25F8-47C5-94A1-BBB9B7E9D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951C7-F316-4B3C-B9C8-D9AD929C7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A60C4-EF56-4F53-836A-F178C32B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E82C1-2B4C-4C03-ADCF-686A83B47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5F257-2B1F-4AD4-BB0B-60BB41BC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24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F495B-A970-41C1-B474-3D631C863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0915D-E76D-4339-B9BC-3CAC95EE3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BF37F-4817-49A7-BD92-97331A6C5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B952B-F692-4DD1-9678-FCDA40C3FC4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3B3E0-6ADE-49BF-B493-3486DD9866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DEB4-A8AD-4EAF-8FFB-7E891D658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6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poshwolf/session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dcrich.net/post/2022/building-a-discord-bot-in-powershell-and-azure-function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theposhwolf" TargetMode="External"/><Relationship Id="rId2" Type="http://schemas.openxmlformats.org/officeDocument/2006/relationships/hyperlink" Target="https://theposhwolf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owell-it.com/" TargetMode="External"/><Relationship Id="rId4" Type="http://schemas.openxmlformats.org/officeDocument/2006/relationships/hyperlink" Target="https://pluralsight.com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DE1D-2597-4F6C-B181-6444B7820E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a Serverless Discord bot in Azure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7AB50-648A-4E6B-B7B5-1DAD045651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PoSh</a:t>
            </a:r>
            <a:r>
              <a:rPr lang="en-US" dirty="0"/>
              <a:t> Wolf</a:t>
            </a:r>
          </a:p>
          <a:p>
            <a:r>
              <a:rPr lang="en-US" dirty="0">
                <a:hlinkClick r:id="rId2"/>
              </a:rPr>
              <a:t>https://github.com/theposhwolf/sessions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59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D5523-8704-64F5-986C-91C605EFC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400EF73-BE5D-B1F1-658D-DB60AB18D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293" y="370561"/>
            <a:ext cx="6265069" cy="6072765"/>
          </a:xfrm>
        </p:spPr>
      </p:pic>
    </p:spTree>
    <p:extLst>
      <p:ext uri="{BB962C8B-B14F-4D97-AF65-F5344CB8AC3E}">
        <p14:creationId xmlns:p14="http://schemas.microsoft.com/office/powerpoint/2010/main" val="2827307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987A-11E3-F2BC-832E-ADE3AFE74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Chaining</a:t>
            </a:r>
          </a:p>
        </p:txBody>
      </p:sp>
      <p:pic>
        <p:nvPicPr>
          <p:cNvPr id="13" name="Content Placeholder 12" descr="Diagram&#10;&#10;Description automatically generated">
            <a:extLst>
              <a:ext uri="{FF2B5EF4-FFF2-40B4-BE49-F238E27FC236}">
                <a16:creationId xmlns:a16="http://schemas.microsoft.com/office/drawing/2014/main" id="{8CF119B8-D0F3-195E-D9B7-1A9953E93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200" y="1527758"/>
            <a:ext cx="9115200" cy="4739904"/>
          </a:xfrm>
        </p:spPr>
      </p:pic>
    </p:spTree>
    <p:extLst>
      <p:ext uri="{BB962C8B-B14F-4D97-AF65-F5344CB8AC3E}">
        <p14:creationId xmlns:p14="http://schemas.microsoft.com/office/powerpoint/2010/main" val="2555899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7DA5E-F78C-1916-2904-D92DC8680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Chaining Evolutions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98E5D-B70E-FE27-6D02-4DB30AE8B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Queue based</a:t>
            </a:r>
          </a:p>
          <a:p>
            <a:pPr lvl="1"/>
            <a:r>
              <a:rPr lang="en-US" dirty="0">
                <a:hlinkClick r:id="rId2"/>
              </a:rPr>
              <a:t>Building a Discord Bot in PowerShell and Azure Functions</a:t>
            </a:r>
            <a:endParaRPr lang="en-US" dirty="0"/>
          </a:p>
          <a:p>
            <a:pPr lvl="2"/>
            <a:r>
              <a:rPr lang="en-US" dirty="0"/>
              <a:t>Devin Rich</a:t>
            </a:r>
          </a:p>
          <a:p>
            <a:pPr lvl="1"/>
            <a:r>
              <a:rPr lang="en-US" dirty="0"/>
              <a:t>Command is passed off via a queue</a:t>
            </a:r>
          </a:p>
          <a:p>
            <a:pPr lvl="1"/>
            <a:r>
              <a:rPr lang="en-US" dirty="0"/>
              <a:t>Slower, but more reliable than HTTP POST chain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Durable Function</a:t>
            </a:r>
          </a:p>
          <a:p>
            <a:pPr lvl="1"/>
            <a:r>
              <a:rPr lang="en-US" dirty="0"/>
              <a:t>Command is passed off via New-Orchestration</a:t>
            </a:r>
          </a:p>
          <a:p>
            <a:pPr lvl="1"/>
            <a:r>
              <a:rPr lang="en-US" dirty="0"/>
              <a:t>Very storage intensive (expensive)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HTTP POST chain</a:t>
            </a:r>
          </a:p>
          <a:p>
            <a:pPr lvl="1"/>
            <a:r>
              <a:rPr lang="en-US" dirty="0"/>
              <a:t>Command is passed off via HTTP POST</a:t>
            </a:r>
          </a:p>
          <a:p>
            <a:pPr lvl="1"/>
            <a:r>
              <a:rPr lang="en-US" dirty="0"/>
              <a:t>Fast, but requires function keys and -</a:t>
            </a:r>
            <a:r>
              <a:rPr lang="en-US" dirty="0" err="1"/>
              <a:t>TimeoutSec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597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B74DE-18BA-8DA5-5D43-F4EE68301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 Workflow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E6340-1E8E-E006-C098-43CFA47CB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73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3054A-57C7-C260-5669-95E823B7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2DF0D96-5F90-FD81-7491-8713C929FB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971551"/>
            <a:ext cx="10522927" cy="4972844"/>
          </a:xfrm>
        </p:spPr>
      </p:pic>
    </p:spTree>
    <p:extLst>
      <p:ext uri="{BB962C8B-B14F-4D97-AF65-F5344CB8AC3E}">
        <p14:creationId xmlns:p14="http://schemas.microsoft.com/office/powerpoint/2010/main" val="4153132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33B67-FEE0-DF4C-4D80-404858A55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1DC88-83BE-A49F-AF45-9FE8B3584F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Azure Function code demo…</a:t>
            </a:r>
          </a:p>
        </p:txBody>
      </p:sp>
    </p:spTree>
    <p:extLst>
      <p:ext uri="{BB962C8B-B14F-4D97-AF65-F5344CB8AC3E}">
        <p14:creationId xmlns:p14="http://schemas.microsoft.com/office/powerpoint/2010/main" val="3960244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42D62-9479-2FEC-C9FC-A288EC1A0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Discord 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8C9F1-7BB9-419D-E307-F3BDC4D55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Discord App</a:t>
            </a:r>
          </a:p>
          <a:p>
            <a:r>
              <a:rPr lang="en-US" dirty="0"/>
              <a:t>Bot -&gt; Add bot</a:t>
            </a:r>
          </a:p>
          <a:p>
            <a:r>
              <a:rPr lang="en-US" dirty="0"/>
              <a:t>Oauth2 -&gt; URL Generator -&gt;</a:t>
            </a:r>
          </a:p>
          <a:p>
            <a:pPr lvl="1"/>
            <a:r>
              <a:rPr lang="en-US" dirty="0"/>
              <a:t>bot</a:t>
            </a:r>
          </a:p>
          <a:p>
            <a:pPr lvl="1"/>
            <a:r>
              <a:rPr lang="en-US" dirty="0" err="1"/>
              <a:t>application.commands</a:t>
            </a:r>
            <a:endParaRPr lang="en-US" dirty="0"/>
          </a:p>
          <a:p>
            <a:pPr lvl="1"/>
            <a:r>
              <a:rPr lang="en-US" dirty="0"/>
              <a:t>bot\send messages</a:t>
            </a:r>
          </a:p>
          <a:p>
            <a:pPr lvl="1"/>
            <a:r>
              <a:rPr lang="en-US" dirty="0"/>
              <a:t>Others as needed (none other needed for this demo)</a:t>
            </a:r>
          </a:p>
          <a:p>
            <a:r>
              <a:rPr lang="en-US" dirty="0"/>
              <a:t>Add </a:t>
            </a:r>
            <a:r>
              <a:rPr lang="en-US" dirty="0" err="1"/>
              <a:t>HttpStart</a:t>
            </a:r>
            <a:r>
              <a:rPr lang="en-US" dirty="0"/>
              <a:t> URI to Interactions Endpoint URL</a:t>
            </a:r>
          </a:p>
        </p:txBody>
      </p:sp>
    </p:spTree>
    <p:extLst>
      <p:ext uri="{BB962C8B-B14F-4D97-AF65-F5344CB8AC3E}">
        <p14:creationId xmlns:p14="http://schemas.microsoft.com/office/powerpoint/2010/main" val="2618043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742EB-6100-C42B-D893-91F9BC2D3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frostbite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80AB6-017F-914A-05DE-E217E62D4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based Azure Functions have a long cold start</a:t>
            </a:r>
          </a:p>
          <a:p>
            <a:r>
              <a:rPr lang="en-US" dirty="0"/>
              <a:t>Monitor Function</a:t>
            </a:r>
          </a:p>
          <a:p>
            <a:pPr lvl="1"/>
            <a:r>
              <a:rPr lang="en-US" dirty="0"/>
              <a:t>Every 5m</a:t>
            </a:r>
          </a:p>
          <a:p>
            <a:r>
              <a:rPr lang="en-US" dirty="0"/>
              <a:t>Review Code</a:t>
            </a:r>
          </a:p>
        </p:txBody>
      </p:sp>
    </p:spTree>
    <p:extLst>
      <p:ext uri="{BB962C8B-B14F-4D97-AF65-F5344CB8AC3E}">
        <p14:creationId xmlns:p14="http://schemas.microsoft.com/office/powerpoint/2010/main" val="3168010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90596-D92B-856E-7CAA-EDE2058C1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7A0A5-C1D1-975E-8D0F-40962DC299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Full function code review…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600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CC900-50CE-6143-BD63-0FD41482F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Commands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C90DE-EBD1-BFFB-B969-40F7A7127C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25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8A9EE-3613-4A6D-B2DC-4D588233D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The </a:t>
            </a:r>
            <a:r>
              <a:rPr lang="en-US" dirty="0" err="1"/>
              <a:t>PoSh</a:t>
            </a:r>
            <a:r>
              <a:rPr lang="en-US" dirty="0"/>
              <a:t> Wolf?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AF08A-D1B2-4FD4-BC39-99875EA78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Anthony Howell</a:t>
            </a:r>
          </a:p>
          <a:p>
            <a:pPr lvl="1"/>
            <a:r>
              <a:rPr lang="en-US" dirty="0"/>
              <a:t>From Eugene, OR USA so, according to </a:t>
            </a:r>
            <a:r>
              <a:rPr lang="en-US" dirty="0" err="1"/>
              <a:t>ChatGPT</a:t>
            </a:r>
            <a:r>
              <a:rPr lang="en-US" dirty="0"/>
              <a:t>, I am:</a:t>
            </a:r>
          </a:p>
          <a:p>
            <a:pPr lvl="2"/>
            <a:r>
              <a:rPr lang="en-US" dirty="0"/>
              <a:t>Progressive, outdoorsy, creative, friendly, and open-minded</a:t>
            </a:r>
          </a:p>
          <a:p>
            <a:pPr lvl="1"/>
            <a:r>
              <a:rPr lang="en-US" dirty="0"/>
              <a:t>~3.3 kids, 2 dogs, 1 wife, 1 cat</a:t>
            </a:r>
          </a:p>
          <a:p>
            <a:pPr lvl="1"/>
            <a:r>
              <a:rPr lang="en-US" dirty="0"/>
              <a:t>In IT since 2011</a:t>
            </a:r>
          </a:p>
          <a:p>
            <a:pPr lvl="1"/>
            <a:r>
              <a:rPr lang="en-US" dirty="0"/>
              <a:t>Blogger (</a:t>
            </a:r>
            <a:r>
              <a:rPr lang="en-US" dirty="0">
                <a:hlinkClick r:id="rId2"/>
              </a:rPr>
              <a:t>https://theposhwolf.com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Twitter (</a:t>
            </a:r>
            <a:r>
              <a:rPr lang="en-US" dirty="0">
                <a:hlinkClick r:id="rId3"/>
              </a:rPr>
              <a:t>https://twitter.com/theposhwolf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Pluralsight author (</a:t>
            </a:r>
            <a:r>
              <a:rPr lang="en-US" dirty="0">
                <a:hlinkClick r:id="rId4"/>
              </a:rPr>
              <a:t>https://pluralsight.com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Consulting (</a:t>
            </a:r>
            <a:r>
              <a:rPr lang="en-US" dirty="0">
                <a:hlinkClick r:id="rId5"/>
              </a:rPr>
              <a:t>https://howell-it.com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Employed</a:t>
            </a:r>
          </a:p>
        </p:txBody>
      </p:sp>
    </p:spTree>
    <p:extLst>
      <p:ext uri="{BB962C8B-B14F-4D97-AF65-F5344CB8AC3E}">
        <p14:creationId xmlns:p14="http://schemas.microsoft.com/office/powerpoint/2010/main" val="370188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6D3E5-4ABA-FCFA-4F84-AEE01DA45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EFAF7-3ED1-6A70-FD7D-48CC2B679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(Global)</a:t>
            </a:r>
          </a:p>
          <a:p>
            <a:pPr lvl="1"/>
            <a:r>
              <a:rPr lang="en-US" dirty="0"/>
              <a:t>Applies to all servers</a:t>
            </a:r>
          </a:p>
          <a:p>
            <a:pPr lvl="1"/>
            <a:r>
              <a:rPr lang="en-US" dirty="0"/>
              <a:t>Slow propagation</a:t>
            </a:r>
          </a:p>
          <a:p>
            <a:r>
              <a:rPr lang="en-US" dirty="0"/>
              <a:t>Guild (Server)</a:t>
            </a:r>
          </a:p>
          <a:p>
            <a:pPr lvl="1"/>
            <a:r>
              <a:rPr lang="en-US" dirty="0"/>
              <a:t>Applies to a specific server</a:t>
            </a:r>
          </a:p>
          <a:p>
            <a:pPr lvl="1"/>
            <a:r>
              <a:rPr lang="en-US"/>
              <a:t>Instant propagation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535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33B67-FEE0-DF4C-4D80-404858A55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1DC88-83BE-A49F-AF45-9FE8B3584F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Adding commands demo…</a:t>
            </a:r>
          </a:p>
        </p:txBody>
      </p:sp>
    </p:spTree>
    <p:extLst>
      <p:ext uri="{BB962C8B-B14F-4D97-AF65-F5344CB8AC3E}">
        <p14:creationId xmlns:p14="http://schemas.microsoft.com/office/powerpoint/2010/main" val="2503600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259AA-2C3F-1AC0-F756-734780D0A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3CFB8-B5DD-B240-65BD-5A17681BC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 and goals</a:t>
            </a:r>
          </a:p>
          <a:p>
            <a:r>
              <a:rPr lang="en-US" dirty="0"/>
              <a:t>Discord slash command process explanation</a:t>
            </a:r>
          </a:p>
          <a:p>
            <a:r>
              <a:rPr lang="en-US" dirty="0"/>
              <a:t>Function Chaining</a:t>
            </a:r>
          </a:p>
          <a:p>
            <a:r>
              <a:rPr lang="en-US" dirty="0"/>
              <a:t>Azure Function workflow</a:t>
            </a:r>
          </a:p>
          <a:p>
            <a:r>
              <a:rPr lang="en-US" dirty="0"/>
              <a:t>Creating a Discord bot</a:t>
            </a:r>
          </a:p>
          <a:p>
            <a:r>
              <a:rPr lang="en-US" dirty="0"/>
              <a:t>Avoiding frostbite</a:t>
            </a:r>
          </a:p>
          <a:p>
            <a:r>
              <a:rPr lang="en-US" dirty="0"/>
              <a:t>The code itself</a:t>
            </a:r>
          </a:p>
          <a:p>
            <a:r>
              <a:rPr lang="en-US" dirty="0"/>
              <a:t>Command addition process</a:t>
            </a:r>
          </a:p>
        </p:txBody>
      </p:sp>
    </p:spTree>
    <p:extLst>
      <p:ext uri="{BB962C8B-B14F-4D97-AF65-F5344CB8AC3E}">
        <p14:creationId xmlns:p14="http://schemas.microsoft.com/office/powerpoint/2010/main" val="75457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C5A8B-44BC-073C-D3C2-5B718FAEF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ED509-E186-23A7-504B-32C5D62E7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Money</a:t>
            </a:r>
          </a:p>
          <a:p>
            <a:pPr lvl="1"/>
            <a:r>
              <a:rPr lang="en-US" dirty="0"/>
              <a:t>Electricity is expensive</a:t>
            </a:r>
          </a:p>
          <a:p>
            <a:pPr lvl="1"/>
            <a:r>
              <a:rPr lang="en-US" dirty="0"/>
              <a:t>Azure VMs bill based on consumption</a:t>
            </a:r>
          </a:p>
          <a:p>
            <a:pPr lvl="1"/>
            <a:r>
              <a:rPr lang="en-US" dirty="0"/>
              <a:t>Azure Functions bill based on consumption</a:t>
            </a:r>
          </a:p>
          <a:p>
            <a:r>
              <a:rPr lang="en-US" dirty="0"/>
              <a:t>Professional Development</a:t>
            </a:r>
          </a:p>
          <a:p>
            <a:r>
              <a:rPr lang="en-US" dirty="0"/>
              <a:t>Coolness factor</a:t>
            </a:r>
          </a:p>
        </p:txBody>
      </p:sp>
    </p:spTree>
    <p:extLst>
      <p:ext uri="{BB962C8B-B14F-4D97-AF65-F5344CB8AC3E}">
        <p14:creationId xmlns:p14="http://schemas.microsoft.com/office/powerpoint/2010/main" val="4238755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6CADC-806C-3EC0-C13A-5771591E4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E81C0-E292-6CDF-C19B-1E67F1F70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Discord Bot</a:t>
            </a:r>
          </a:p>
          <a:p>
            <a:r>
              <a:rPr lang="en-US" dirty="0"/>
              <a:t>Azure Based</a:t>
            </a:r>
          </a:p>
          <a:p>
            <a:r>
              <a:rPr lang="en-US" dirty="0"/>
              <a:t>Inexpensive</a:t>
            </a:r>
          </a:p>
          <a:p>
            <a:r>
              <a:rPr lang="en-US" dirty="0"/>
              <a:t>Fast</a:t>
            </a:r>
          </a:p>
          <a:p>
            <a:r>
              <a:rPr lang="en-US" dirty="0"/>
              <a:t>PowerShell</a:t>
            </a:r>
          </a:p>
        </p:txBody>
      </p:sp>
    </p:spTree>
    <p:extLst>
      <p:ext uri="{BB962C8B-B14F-4D97-AF65-F5344CB8AC3E}">
        <p14:creationId xmlns:p14="http://schemas.microsoft.com/office/powerpoint/2010/main" val="3523797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E72F1-F67E-4AEF-9E86-14F48B4E5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0E0E3-B7A2-4D43-9E12-6ABB0339C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</a:t>
            </a:r>
          </a:p>
          <a:p>
            <a:r>
              <a:rPr lang="en-US" dirty="0"/>
              <a:t>Discord Developer account</a:t>
            </a:r>
          </a:p>
          <a:p>
            <a:r>
              <a:rPr lang="en-US" dirty="0"/>
              <a:t>Azure Subscription</a:t>
            </a:r>
          </a:p>
        </p:txBody>
      </p:sp>
    </p:spTree>
    <p:extLst>
      <p:ext uri="{BB962C8B-B14F-4D97-AF65-F5344CB8AC3E}">
        <p14:creationId xmlns:p14="http://schemas.microsoft.com/office/powerpoint/2010/main" val="4066512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1924-E51B-4AA1-A1C5-C9AD9EE3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49B7C-A4DE-4ADA-8216-70A81166A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10</a:t>
            </a:r>
          </a:p>
          <a:p>
            <a:r>
              <a:rPr lang="en-US" dirty="0"/>
              <a:t>VS Code (latest version)</a:t>
            </a:r>
          </a:p>
          <a:p>
            <a:r>
              <a:rPr lang="en-US" dirty="0"/>
              <a:t>PowerShell 7.2 (Azure Function)</a:t>
            </a:r>
          </a:p>
          <a:p>
            <a:r>
              <a:rPr lang="en-US" dirty="0" err="1"/>
              <a:t>Discord.Net.PowerShell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450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DC3A-FC08-4ED5-87EF-D4CE6A05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Discord Slash Commands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B8181-23B2-688B-72BF-4A7C276F9F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670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33B67-FEE0-DF4C-4D80-404858A55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1DC88-83BE-A49F-AF45-9FE8B3584F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Slash command demo…</a:t>
            </a:r>
          </a:p>
        </p:txBody>
      </p:sp>
    </p:spTree>
    <p:extLst>
      <p:ext uri="{BB962C8B-B14F-4D97-AF65-F5344CB8AC3E}">
        <p14:creationId xmlns:p14="http://schemas.microsoft.com/office/powerpoint/2010/main" val="3755173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29813</TotalTime>
  <Words>365</Words>
  <Application>Microsoft Office PowerPoint</Application>
  <PresentationFormat>Widescreen</PresentationFormat>
  <Paragraphs>87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Office Theme</vt:lpstr>
      <vt:lpstr>Building a Serverless Discord bot in Azure Functions</vt:lpstr>
      <vt:lpstr>Who is The PoSh Wolf?</vt:lpstr>
      <vt:lpstr>Overview</vt:lpstr>
      <vt:lpstr>Why?</vt:lpstr>
      <vt:lpstr>Goals</vt:lpstr>
      <vt:lpstr>Prerequisites </vt:lpstr>
      <vt:lpstr>Demo Environment</vt:lpstr>
      <vt:lpstr>Discord Slash Commands</vt:lpstr>
      <vt:lpstr>PowerPoint Presentation</vt:lpstr>
      <vt:lpstr>PowerPoint Presentation</vt:lpstr>
      <vt:lpstr>Function Chaining</vt:lpstr>
      <vt:lpstr>Function Chaining Evolutions</vt:lpstr>
      <vt:lpstr>Azure Function Workflow</vt:lpstr>
      <vt:lpstr>PowerPoint Presentation</vt:lpstr>
      <vt:lpstr>PowerPoint Presentation</vt:lpstr>
      <vt:lpstr>Creating a Discord Bot</vt:lpstr>
      <vt:lpstr>Dealing with frostbite</vt:lpstr>
      <vt:lpstr>PowerPoint Presentation</vt:lpstr>
      <vt:lpstr>Adding Commands</vt:lpstr>
      <vt:lpstr>Command Types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the Active Directory User Lifecycle with PowerShell</dc:title>
  <dc:creator>Anthony Howell</dc:creator>
  <cp:lastModifiedBy>Anthony Howell</cp:lastModifiedBy>
  <cp:revision>63</cp:revision>
  <dcterms:created xsi:type="dcterms:W3CDTF">2020-01-03T18:38:01Z</dcterms:created>
  <dcterms:modified xsi:type="dcterms:W3CDTF">2023-04-18T03:38:28Z</dcterms:modified>
</cp:coreProperties>
</file>