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2E9A-6D2B-B649-9E4C-F66A781DA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4871F-974F-B446-A8F0-466EF9C0C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Survey By: </a:t>
            </a:r>
            <a:r>
              <a:rPr lang="en-US" dirty="0" err="1"/>
              <a:t>Lovro</a:t>
            </a:r>
            <a:r>
              <a:rPr lang="en-US" dirty="0"/>
              <a:t> </a:t>
            </a:r>
            <a:r>
              <a:rPr lang="en-US" dirty="0" err="1"/>
              <a:t>Subelj</a:t>
            </a:r>
            <a:r>
              <a:rPr lang="en-US" dirty="0"/>
              <a:t> </a:t>
            </a:r>
          </a:p>
          <a:p>
            <a:r>
              <a:rPr lang="en-US" dirty="0"/>
              <a:t>University of Ljubljana, Faculty of Computer and Information Science, Ljubljana, Slovenia</a:t>
            </a:r>
          </a:p>
        </p:txBody>
      </p:sp>
    </p:spTree>
    <p:extLst>
      <p:ext uri="{BB962C8B-B14F-4D97-AF65-F5344CB8AC3E}">
        <p14:creationId xmlns:p14="http://schemas.microsoft.com/office/powerpoint/2010/main" val="178288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C03B-28AD-264C-8FD2-B7155FE1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7305-6889-0D4A-9145-8E661E22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Propagation methods are community detection algorithms for undirected networks. No clear way to generalize method for directed graphs.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C58AA1-402E-BC41-8D62-4DC95A91E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89781"/>
              </p:ext>
            </p:extLst>
          </p:nvPr>
        </p:nvGraphicFramePr>
        <p:xfrm>
          <a:off x="1151906" y="3439115"/>
          <a:ext cx="959229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147">
                  <a:extLst>
                    <a:ext uri="{9D8B030D-6E8A-4147-A177-3AD203B41FA5}">
                      <a16:colId xmlns:a16="http://schemas.microsoft.com/office/drawing/2014/main" val="604991320"/>
                    </a:ext>
                  </a:extLst>
                </a:gridCol>
                <a:gridCol w="4796147">
                  <a:extLst>
                    <a:ext uri="{9D8B030D-6E8A-4147-A177-3AD203B41FA5}">
                      <a16:colId xmlns:a16="http://schemas.microsoft.com/office/drawing/2014/main" val="72528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0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Simple: Conceptually and only a few lines of code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very robust: We will see how to fix this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90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Fast: nearly O(m) where m is number of 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very stable or accurate: We will see how to fix this too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0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53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45CC-FBCE-CD41-B662-5B9F244D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CE3C5-395B-974B-9021-BB617F48F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G(V, E) </a:t>
                </a:r>
                <a:r>
                  <a:rPr lang="en-US" dirty="0" err="1"/>
                  <a:t>where|V</a:t>
                </a:r>
                <a:r>
                  <a:rPr lang="en-US" dirty="0"/>
                  <a:t>| = n, and |E| = m. Then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denote the set of neighbors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group assignment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</a:t>
                </a:r>
              </a:p>
              <a:p>
                <a:r>
                  <a:rPr lang="en-US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1, .. , 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2) Until equilibrium: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 are a lot is issues with this algorithm that we can tackle one at a time.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CE3C5-395B-974B-9021-BB617F48F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 r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30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BB7C-7726-DA44-8AE2-08548133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Non-Simple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DE56F-0B0F-7844-A106-4424F5CE6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Original Algorithm: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1, .. , 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2) Until equilibrium: Update Labels: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algorithm can be adjusted to work for non-simple graphs.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denote the adjacency matrix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Then we can change the update rule: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can contain the edge weights.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DE56F-0B0F-7844-A106-4424F5CE6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34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2025-90AC-2846-898D-9A3AF832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CBBEF-DB2C-4E46-A0C2-B9165C66D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Original Algorithm: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1, .. , 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2) Until equilibrium: Update Labels: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a node has more than 1 neighbor then how does it update?</a:t>
                </a:r>
              </a:p>
              <a:p>
                <a:pPr lvl="1"/>
                <a:r>
                  <a:rPr lang="en-US" dirty="0"/>
                  <a:t>Solution 1: Choose uniformly at random</a:t>
                </a:r>
              </a:p>
              <a:p>
                <a:pPr lvl="2"/>
                <a:r>
                  <a:rPr lang="en-US" dirty="0"/>
                  <a:t>Potentially won’t convergence</a:t>
                </a:r>
              </a:p>
              <a:p>
                <a:pPr lvl="1"/>
                <a:r>
                  <a:rPr lang="en-US" dirty="0"/>
                  <a:t>Solution 2: Predefine an ordering to prefer certain labels over other</a:t>
                </a:r>
              </a:p>
              <a:p>
                <a:pPr lvl="2"/>
                <a:r>
                  <a:rPr lang="en-US" dirty="0"/>
                  <a:t>Drawbacks</a:t>
                </a:r>
              </a:p>
              <a:p>
                <a:pPr lvl="1"/>
                <a:r>
                  <a:rPr lang="en-US" dirty="0"/>
                  <a:t>Solution 3: Add self loops</a:t>
                </a:r>
              </a:p>
              <a:p>
                <a:pPr lvl="2"/>
                <a:r>
                  <a:rPr lang="en-US" dirty="0"/>
                  <a:t>Potentially cause more ties</a:t>
                </a:r>
              </a:p>
              <a:p>
                <a:pPr lvl="1"/>
                <a:r>
                  <a:rPr lang="en-US" dirty="0"/>
                  <a:t>*Solution 4: When there are multiple maximal labels in a node’s neighborhood, and one of these labels is the current label of the node, the node retains its label. </a:t>
                </a:r>
              </a:p>
              <a:p>
                <a:pPr lvl="3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CBBEF-DB2C-4E46-A0C2-B9165C66D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EE7CCD-B8E8-324C-9686-8CAE76E4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28" y="490474"/>
            <a:ext cx="70612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2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BE8A-7042-4540-909D-18438F51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Label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E91F0-1610-354E-BA97-90E47704ED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Original Algorithm: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1, .. , 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2) Until equilibrium: Update Labels: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update in the original algorithm is synchronous. This can lead to oscillations and thus the algorithm will never converge.</a:t>
                </a:r>
              </a:p>
              <a:p>
                <a:endParaRPr lang="en-US" dirty="0"/>
              </a:p>
              <a:p>
                <a:r>
                  <a:rPr lang="en-US" dirty="0"/>
                  <a:t>Solution: Asynchronous updates, order of nodes in update is random.</a:t>
                </a:r>
              </a:p>
              <a:p>
                <a:pPr lvl="1"/>
                <a:r>
                  <a:rPr lang="en-US" dirty="0"/>
                  <a:t>Makes method unstable</a:t>
                </a:r>
              </a:p>
              <a:p>
                <a:pPr lvl="1"/>
                <a:r>
                  <a:rPr lang="en-US" dirty="0"/>
                  <a:t>Can lead to giant communities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E91F0-1610-354E-BA97-90E47704ED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464FB4C-89BC-3842-90D6-740662FC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193" y="459232"/>
            <a:ext cx="39878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3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6329-62F5-184D-A8A6-D434B885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Equilibrium Criterium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4EB1A6-7036-8F4A-A79A-9DB09AA6E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Original Algorithm: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1, .. , 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2) Until equilibrium: Update Labels: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the algorithm above what does equilibrium mean? </a:t>
                </a:r>
              </a:p>
              <a:p>
                <a:r>
                  <a:rPr lang="en-US" dirty="0"/>
                  <a:t>We can </a:t>
                </a:r>
                <a:r>
                  <a:rPr lang="en-US"/>
                  <a:t>define equilibrium to be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4EB1A6-7036-8F4A-A79A-9DB09AA6E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744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</TotalTime>
  <Words>515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Cambria Math</vt:lpstr>
      <vt:lpstr>Tw Cen MT</vt:lpstr>
      <vt:lpstr>Tw Cen MT Condensed</vt:lpstr>
      <vt:lpstr>Wingdings 3</vt:lpstr>
      <vt:lpstr>Integral</vt:lpstr>
      <vt:lpstr>Label Propagation</vt:lpstr>
      <vt:lpstr>Label Propagation</vt:lpstr>
      <vt:lpstr>The Framework algorithm</vt:lpstr>
      <vt:lpstr>Non-Simple Graphs</vt:lpstr>
      <vt:lpstr>Resolving Ties</vt:lpstr>
      <vt:lpstr>Order of Label Propagation</vt:lpstr>
      <vt:lpstr>Label Equilibrium Criterium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Propagation</dc:title>
  <dc:creator>Microsoft Office User</dc:creator>
  <cp:lastModifiedBy>Microsoft Office User</cp:lastModifiedBy>
  <cp:revision>6</cp:revision>
  <dcterms:created xsi:type="dcterms:W3CDTF">2019-02-28T23:36:34Z</dcterms:created>
  <dcterms:modified xsi:type="dcterms:W3CDTF">2019-03-01T00:30:56Z</dcterms:modified>
</cp:coreProperties>
</file>