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"/>
  </p:notesMasterIdLst>
  <p:sldIdLst>
    <p:sldId id="279" r:id="rId2"/>
  </p:sldIdLst>
  <p:sldSz cx="18288000" cy="10287000"/>
  <p:notesSz cx="6858000" cy="9144000"/>
  <p:embeddedFontLst>
    <p:embeddedFont>
      <p:font typeface="ADLaM Display" panose="02010000000000000000" pitchFamily="2" charset="0"/>
      <p:regular r:id="rId4"/>
    </p:embeddedFont>
    <p:embeddedFont>
      <p:font typeface="TH Sarabun New" panose="020B0500040200020003" pitchFamily="34" charset="-34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C9D"/>
    <a:srgbClr val="0E86D4"/>
    <a:srgbClr val="68BBE3"/>
    <a:srgbClr val="00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2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E277-FB82-4300-84DA-4BB9F37F3C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1052-9CFB-4885-9E3D-D1E3127D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167F-D6A2-4E4E-A244-8B70169C3792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1C2-554B-4828-AB20-22A24ABBAE7F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EB0A-0B58-437D-BBF5-D11CB266749A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7485-0994-442D-929E-8DC938AC9A48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92AF-FE93-4F1B-8D59-F6D85C07AB4F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7601-80DD-41ED-9691-C4D70111A897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18-70B1-43B9-930F-E2081F3F9939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26B8-7215-49C1-B9C0-EFFC2B437CA7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B6AF-AF02-43BB-880A-3EF81805198D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FB8-341D-478D-8251-EB134867C7AB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1D0C-F27E-41C3-8C58-A8D3378B351B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CC02-3055-4CF6-93EA-ADE061C40653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9285287"/>
            <a:ext cx="1524000" cy="98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tmp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4B164-CE2D-BD69-DF5B-7F207774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22B0EF-ECA4-9DEB-75B0-025B10AC1C6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A9030CD-2022-DD68-3CD0-EF20E91341B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4F5DE79-6AC0-ADDF-97AC-235DA2D66F19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4B91598-4DDF-EABF-BDE2-87885AA12569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CBF834-3FD7-AD79-AD17-625102C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14BB249-362D-A033-42F3-3CD4E7DE959C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0B68F9-395C-762E-C9CF-A96A3D42F640}"/>
              </a:ext>
            </a:extLst>
          </p:cNvPr>
          <p:cNvSpPr txBox="1">
            <a:spLocks/>
          </p:cNvSpPr>
          <p:nvPr/>
        </p:nvSpPr>
        <p:spPr>
          <a:xfrm>
            <a:off x="457200" y="2740388"/>
            <a:ext cx="11849408" cy="338551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th-TH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ส่วนของ </a:t>
            </a:r>
            <a:r>
              <a:rPr lang="en-US" b="1" dirty="0" err="1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gallary</a:t>
            </a:r>
            <a:r>
              <a:rPr lang="th-TH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เพิ่มรูปภาพ จำนวน 6 รูป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th-TH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ส่วนของ </a:t>
            </a:r>
            <a:r>
              <a:rPr lang="en-US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Footer </a:t>
            </a:r>
            <a:r>
              <a:rPr lang="th-TH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โดยมีรายละเอียดดังนี้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th-TH" sz="4400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สัญลักษณ์ </a:t>
            </a:r>
            <a:r>
              <a:rPr lang="en-US" sz="4400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Copyright</a:t>
            </a:r>
            <a:r>
              <a:rPr lang="th-TH" sz="4400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th-TH" sz="4400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ชื่อ นามสกุล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 descr="A collage of images of animals&#10;&#10;AI-generated content may be incorrect.">
            <a:extLst>
              <a:ext uri="{FF2B5EF4-FFF2-40B4-BE49-F238E27FC236}">
                <a16:creationId xmlns:a16="http://schemas.microsoft.com/office/drawing/2014/main" id="{4E68D18E-F96B-57B9-1FA6-03C0D8C889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168" y="2228746"/>
            <a:ext cx="9571549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TH Sarabun New</vt:lpstr>
      <vt:lpstr>Aptos</vt:lpstr>
      <vt:lpstr>Wingdings</vt:lpstr>
      <vt:lpstr>Arial</vt:lpstr>
      <vt:lpstr>Calibri</vt:lpstr>
      <vt:lpstr>ADLaM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Boonsiri</dc:creator>
  <cp:lastModifiedBy>Boonsiri Masan</cp:lastModifiedBy>
  <cp:revision>10</cp:revision>
  <dcterms:created xsi:type="dcterms:W3CDTF">2006-08-16T00:00:00Z</dcterms:created>
  <dcterms:modified xsi:type="dcterms:W3CDTF">2025-01-15T15:42:59Z</dcterms:modified>
  <dc:identifier>DAGcPt73Vic</dc:identifier>
</cp:coreProperties>
</file>