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68" r:id="rId5"/>
    <p:sldId id="269" r:id="rId6"/>
    <p:sldId id="261" r:id="rId7"/>
    <p:sldId id="281" r:id="rId8"/>
    <p:sldId id="280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5" r:id="rId20"/>
  </p:sldIdLst>
  <p:sldSz cx="18288000" cy="10287000"/>
  <p:notesSz cx="6858000" cy="9144000"/>
  <p:embeddedFontLst>
    <p:embeddedFont>
      <p:font typeface="ADLaM Display" panose="02010000000000000000" pitchFamily="2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Neue Machina Ultra-Bold" panose="020B0604020202020204" charset="0"/>
      <p:regular r:id="rId27"/>
    </p:embeddedFont>
    <p:embeddedFont>
      <p:font typeface="TH Sarabun New" panose="020B0500040200020003" pitchFamily="34" charset="-34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C9D"/>
    <a:srgbClr val="0E86D4"/>
    <a:srgbClr val="68BBE3"/>
    <a:srgbClr val="00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2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E277-FB82-4300-84DA-4BB9F37F3C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1052-9CFB-4885-9E3D-D1E3127D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167F-D6A2-4E4E-A244-8B70169C3792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1C2-554B-4828-AB20-22A24ABBAE7F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EB0A-0B58-437D-BBF5-D11CB266749A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7485-0994-442D-929E-8DC938AC9A48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92AF-FE93-4F1B-8D59-F6D85C07AB4F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7601-80DD-41ED-9691-C4D70111A897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18-70B1-43B9-930F-E2081F3F9939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26B8-7215-49C1-B9C0-EFFC2B437CA7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B6AF-AF02-43BB-880A-3EF81805198D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FB8-341D-478D-8251-EB134867C7AB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1D0C-F27E-41C3-8C58-A8D3378B351B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CC02-3055-4CF6-93EA-ADE061C40653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9285287"/>
            <a:ext cx="1524000" cy="982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10" Type="http://schemas.openxmlformats.org/officeDocument/2006/relationships/image" Target="../media/image21.tm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3.tmp"/><Relationship Id="rId5" Type="http://schemas.openxmlformats.org/officeDocument/2006/relationships/image" Target="../media/image14.svg"/><Relationship Id="rId10" Type="http://schemas.openxmlformats.org/officeDocument/2006/relationships/image" Target="../media/image22.tm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12" Type="http://schemas.openxmlformats.org/officeDocument/2006/relationships/image" Target="../media/image26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5.tmp"/><Relationship Id="rId5" Type="http://schemas.openxmlformats.org/officeDocument/2006/relationships/image" Target="../media/image14.svg"/><Relationship Id="rId10" Type="http://schemas.openxmlformats.org/officeDocument/2006/relationships/image" Target="../media/image24.tm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10" Type="http://schemas.openxmlformats.org/officeDocument/2006/relationships/image" Target="../media/image27.tm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9.tmp"/><Relationship Id="rId5" Type="http://schemas.openxmlformats.org/officeDocument/2006/relationships/image" Target="../media/image14.svg"/><Relationship Id="rId10" Type="http://schemas.openxmlformats.org/officeDocument/2006/relationships/image" Target="../media/image28.tm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1.png"/><Relationship Id="rId5" Type="http://schemas.openxmlformats.org/officeDocument/2006/relationships/image" Target="../media/image14.svg"/><Relationship Id="rId10" Type="http://schemas.openxmlformats.org/officeDocument/2006/relationships/image" Target="../media/image30.tm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3.tmp"/><Relationship Id="rId5" Type="http://schemas.openxmlformats.org/officeDocument/2006/relationships/image" Target="../media/image14.svg"/><Relationship Id="rId10" Type="http://schemas.openxmlformats.org/officeDocument/2006/relationships/image" Target="../media/image32.tm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10" Type="http://schemas.openxmlformats.org/officeDocument/2006/relationships/image" Target="../media/image34.tm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10" Type="http://schemas.openxmlformats.org/officeDocument/2006/relationships/image" Target="../media/image35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mp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mp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2.svg"/><Relationship Id="rId7" Type="http://schemas.openxmlformats.org/officeDocument/2006/relationships/image" Target="../media/image11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10" Type="http://schemas.openxmlformats.org/officeDocument/2006/relationships/image" Target="../media/image17.tm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10" Type="http://schemas.openxmlformats.org/officeDocument/2006/relationships/image" Target="../media/image18.tm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0.tmp"/><Relationship Id="rId5" Type="http://schemas.openxmlformats.org/officeDocument/2006/relationships/image" Target="../media/image14.svg"/><Relationship Id="rId10" Type="http://schemas.openxmlformats.org/officeDocument/2006/relationships/image" Target="../media/image19.tmp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401799" y="4333875"/>
            <a:ext cx="3914775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" y="0"/>
            <a:ext cx="4114800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01895" y="2258770"/>
            <a:ext cx="1488421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ICT12367</a:t>
            </a:r>
            <a:br>
              <a:rPr lang="th-TH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การใช้กรอบงานสำหรับการพัฒนาเว็บแอปพลิเคชัน</a:t>
            </a:r>
            <a:b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เพื่อความมั่นคงปลอดภัย</a:t>
            </a:r>
            <a:endParaRPr lang="en-US" sz="10409" b="1" dirty="0">
              <a:solidFill>
                <a:srgbClr val="055C9D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DE44B3-09A4-7736-0A25-25BD442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4AC5D6-9255-F7D9-AF77-D8BE2D32DCDC}"/>
              </a:ext>
            </a:extLst>
          </p:cNvPr>
          <p:cNvSpPr/>
          <p:nvPr/>
        </p:nvSpPr>
        <p:spPr>
          <a:xfrm>
            <a:off x="8001000" y="94869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28C8F47C-DDFD-F0B5-2733-451289B4EAC8}"/>
              </a:ext>
            </a:extLst>
          </p:cNvPr>
          <p:cNvSpPr txBox="1"/>
          <p:nvPr/>
        </p:nvSpPr>
        <p:spPr>
          <a:xfrm>
            <a:off x="6896100" y="6284817"/>
            <a:ext cx="44958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Neue Machina Ultra-Bold"/>
              </a:rPr>
              <a:t>Lab2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38411-7CAE-866B-6656-4A6D9DBC5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FBF96F6-70E5-7297-A9C6-435AA1CA2DA0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7022BEF-F152-5CBC-C52C-4B55DB330BBC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D11B5BB-E8D3-F5BA-6CA5-5BEA878FF12C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AFBCFE05-D9D6-7923-74F4-D3723BAFDDD1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9F8EB4F-DE6F-8A71-E07A-A71A1D3D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48DD5EF-70F6-9B6A-6F9D-26D447E7B0BD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78DBB83C-28D6-FB44-C90F-DE7D4BE7DA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5098"/>
            <a:ext cx="15987891" cy="37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E351B-C122-4E88-EFDC-4B27883E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E8F2DEB-BF22-DB70-BA46-FFAE12164317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240B541-9E96-ECA4-F6DC-33A4F4CA262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6FDEFDC-0AFC-314C-3536-F828E440994D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9CF3E935-456F-7849-5421-D15402D73BF5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369255F-BE78-78D2-BA7E-4F4963C2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8C6A419-0EA1-FCFF-761F-9C9C471C8D13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pic>
        <p:nvPicPr>
          <p:cNvPr id="3" name="Picture 2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6D3EDC6D-E943-E8C2-EF64-6385888B9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33" y="2922512"/>
            <a:ext cx="15392400" cy="226646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0046D7-8FE4-6178-CB7B-D0C33772F0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243009"/>
            <a:ext cx="5333177" cy="24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B0582-9C8A-57F3-1E8C-BB049D05B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311FFA1-2A61-A1FC-3175-C7D7AE019578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61C518A-A76F-14B8-6DC2-7F02CB2418DD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646CE3D-BEDA-E5A3-4A27-74E54474373D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8FB0245-8C21-5C8C-57DD-7243CCED07D8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1048CC-A42C-E7EB-3FF4-B097C840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79E6E68-C0FB-A89A-2D4B-73FBBBCBFD4B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200EC50-672A-D377-7A24-46F6434BD8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3" y="2496037"/>
            <a:ext cx="12095817" cy="509911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ABFB177-AD5E-A114-D312-F7098BD244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928" y="2588441"/>
            <a:ext cx="5324372" cy="3723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E0BFA-7317-C4A6-8B5E-8DE17C759B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875" y="7087012"/>
            <a:ext cx="8537425" cy="11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04BDC-8E48-F579-B6E4-E71524E15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2C7B0F8-23E8-AE95-57D8-E818DE53AAE5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DCC88FC-27F5-A7D1-B9FA-3D29A18DF300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E7E73E5-03C8-FF9A-2AA9-F1C5CE5AE0DF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6CA08C0-0159-B3E1-27A6-8CB64703677C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56605B8-0155-844B-CDA3-A7095C91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124316C7-7665-16D7-B77A-1619F888C8DA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9E2852-CE8C-12BC-14C9-33E6D726032F}"/>
              </a:ext>
            </a:extLst>
          </p:cNvPr>
          <p:cNvSpPr txBox="1">
            <a:spLocks/>
          </p:cNvSpPr>
          <p:nvPr/>
        </p:nvSpPr>
        <p:spPr>
          <a:xfrm>
            <a:off x="1679014" y="1859387"/>
            <a:ext cx="6497291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gallary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CA9D629C-74CA-BFEE-11F9-6B8F81564D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09" y="3152415"/>
            <a:ext cx="8001000" cy="56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2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E89EC-E587-197C-2B0A-4E94E2265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4D0D8FD-21F8-1D9D-31C2-5BDC038F1740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C089267-DB74-E5F9-B5D4-3AC3CA8CDB3E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5C6127E-A208-C33D-7C1A-8FD85BEDBC50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A7CD2BBE-3955-2762-2936-1E82F1EFBFB6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0199CF8-5723-66B7-BFBD-CD7558CE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2F49FB6-EB90-ABAF-5185-0B8128FEBAF8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6DFDFD-4D5A-F61E-BD6C-19A025AE98C3}"/>
              </a:ext>
            </a:extLst>
          </p:cNvPr>
          <p:cNvSpPr txBox="1">
            <a:spLocks/>
          </p:cNvSpPr>
          <p:nvPr/>
        </p:nvSpPr>
        <p:spPr>
          <a:xfrm>
            <a:off x="1679014" y="1859387"/>
            <a:ext cx="6497291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gallary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D6516-A7DF-E770-8055-C483064685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68" y="3108928"/>
            <a:ext cx="12113864" cy="1457685"/>
          </a:xfrm>
          <a:prstGeom prst="rect">
            <a:avLst/>
          </a:prstGeom>
        </p:spPr>
      </p:pic>
      <p:pic>
        <p:nvPicPr>
          <p:cNvPr id="6" name="Picture 5" descr="A dog looking at the camera&#10;&#10;Description automatically generated with low confidence">
            <a:extLst>
              <a:ext uri="{FF2B5EF4-FFF2-40B4-BE49-F238E27FC236}">
                <a16:creationId xmlns:a16="http://schemas.microsoft.com/office/drawing/2014/main" id="{A42BFBD9-886B-6955-89CB-2B63B79F8B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12000"/>
            <a:ext cx="7821264" cy="33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6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1C0A5-3B59-7202-87BE-394F3C0D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F6CC7D3-28B8-C549-44E0-D3E54B69E033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F184B74-01F9-8F8F-3F2F-2FD15735EAE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6DF39FC-ADB2-E130-BFE5-AD9579411580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83639CC4-9C8D-A44A-8686-1BB1E2E233FA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D298A3-9D0C-09F0-E7E5-D4EC7D82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64BF403-244F-2AC4-15EC-F300C3F9B188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D3761B-D563-EEC1-8DB6-F6320D82F86B}"/>
              </a:ext>
            </a:extLst>
          </p:cNvPr>
          <p:cNvSpPr txBox="1">
            <a:spLocks/>
          </p:cNvSpPr>
          <p:nvPr/>
        </p:nvSpPr>
        <p:spPr>
          <a:xfrm>
            <a:off x="1679014" y="1859387"/>
            <a:ext cx="6497291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gallary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F1891D2F-2694-0FFE-5EC8-774EA80F02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14" y="2824782"/>
            <a:ext cx="13530233" cy="3241008"/>
          </a:xfrm>
          <a:prstGeom prst="rect">
            <a:avLst/>
          </a:prstGeom>
        </p:spPr>
      </p:pic>
      <p:pic>
        <p:nvPicPr>
          <p:cNvPr id="7" name="Picture 6" descr="A collage of a child and a dog&#10;&#10;Description automatically generated with medium confidence">
            <a:extLst>
              <a:ext uri="{FF2B5EF4-FFF2-40B4-BE49-F238E27FC236}">
                <a16:creationId xmlns:a16="http://schemas.microsoft.com/office/drawing/2014/main" id="{1EBF7A73-2D62-D1B0-F064-0C6BB775C14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210300"/>
            <a:ext cx="4343400" cy="37429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B47FB4-ADAD-CC9F-3F4F-063BA79A3887}"/>
              </a:ext>
            </a:extLst>
          </p:cNvPr>
          <p:cNvSpPr/>
          <p:nvPr/>
        </p:nvSpPr>
        <p:spPr>
          <a:xfrm>
            <a:off x="13441953" y="4229102"/>
            <a:ext cx="1112247" cy="61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CC010C-2EA8-CE79-A8B7-0E347817EC13}"/>
              </a:ext>
            </a:extLst>
          </p:cNvPr>
          <p:cNvSpPr/>
          <p:nvPr/>
        </p:nvSpPr>
        <p:spPr>
          <a:xfrm>
            <a:off x="14097000" y="3192767"/>
            <a:ext cx="1112247" cy="695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56B26C-8539-C041-6838-7463E6F1F6CA}"/>
              </a:ext>
            </a:extLst>
          </p:cNvPr>
          <p:cNvSpPr/>
          <p:nvPr/>
        </p:nvSpPr>
        <p:spPr>
          <a:xfrm>
            <a:off x="13471603" y="5010871"/>
            <a:ext cx="1112247" cy="61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7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54C6A-804D-29DD-AFA2-E25BA4057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38079D4-A48C-F7A6-84B4-B1868B7DFECB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D548EED-07F9-AD08-58AB-53278EF40473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5D52D9F-C10F-7BED-32A3-6D5E32E2C299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2790DB4-A416-EC36-CB6A-05857FF8E262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0093A1-522C-1243-1F4D-51C5DFB2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19B0-50D6-36FC-E82C-AE6DBADCC167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5415CB-AD1C-44D0-2B17-967F3E214435}"/>
              </a:ext>
            </a:extLst>
          </p:cNvPr>
          <p:cNvSpPr txBox="1">
            <a:spLocks/>
          </p:cNvSpPr>
          <p:nvPr/>
        </p:nvSpPr>
        <p:spPr>
          <a:xfrm>
            <a:off x="1679014" y="1859387"/>
            <a:ext cx="6497291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&lt;!--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gallary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--&gt;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picture containing text, font, line, number&#10;&#10;Description automatically generated">
            <a:extLst>
              <a:ext uri="{FF2B5EF4-FFF2-40B4-BE49-F238E27FC236}">
                <a16:creationId xmlns:a16="http://schemas.microsoft.com/office/drawing/2014/main" id="{01B22BA3-58EE-D9D6-7B56-85E363DC9A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35396"/>
            <a:ext cx="14914054" cy="3233665"/>
          </a:xfrm>
          <a:prstGeom prst="rect">
            <a:avLst/>
          </a:prstGeom>
        </p:spPr>
      </p:pic>
      <p:pic>
        <p:nvPicPr>
          <p:cNvPr id="6" name="Picture 5" descr="A child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C47A5521-BD55-68D7-E567-C64E2A13B2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81" y="6408277"/>
            <a:ext cx="8660419" cy="26189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819349-364B-60F8-A3BC-85FBEA6DE7A6}"/>
              </a:ext>
            </a:extLst>
          </p:cNvPr>
          <p:cNvSpPr/>
          <p:nvPr/>
        </p:nvSpPr>
        <p:spPr>
          <a:xfrm>
            <a:off x="13639800" y="3390900"/>
            <a:ext cx="2286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BA23B7-0254-8F06-EFF8-127905072632}"/>
              </a:ext>
            </a:extLst>
          </p:cNvPr>
          <p:cNvSpPr/>
          <p:nvPr/>
        </p:nvSpPr>
        <p:spPr>
          <a:xfrm>
            <a:off x="13030200" y="4350724"/>
            <a:ext cx="2286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A5A6D8-F05A-5FBC-DD76-5747C800131F}"/>
              </a:ext>
            </a:extLst>
          </p:cNvPr>
          <p:cNvSpPr/>
          <p:nvPr/>
        </p:nvSpPr>
        <p:spPr>
          <a:xfrm>
            <a:off x="13030200" y="5243009"/>
            <a:ext cx="2286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59FAF-DF18-6F28-3247-96FD51311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211CF75-C757-D7D2-1722-AB0F3D19CDE3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6AD534A-8B9D-934A-3485-0541BFC02F4E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7BB9E13-73A6-8CE8-9EAC-91417F5867E7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5F2F492-89FB-B976-2E4B-E0846872DABF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FEF0098-9F33-216C-4F4B-FFFEF4E7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0343751C-D4E9-07C4-1EB7-7C054FB5BC86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05D988-2F08-9728-FC88-2554C187B634}"/>
              </a:ext>
            </a:extLst>
          </p:cNvPr>
          <p:cNvSpPr txBox="1">
            <a:spLocks/>
          </p:cNvSpPr>
          <p:nvPr/>
        </p:nvSpPr>
        <p:spPr>
          <a:xfrm>
            <a:off x="1679014" y="1859387"/>
            <a:ext cx="6497291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th-TH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ตกแต่งด้วย</a:t>
            </a:r>
            <a:r>
              <a:rPr lang="th-TH" sz="4800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CEBD516-EDB8-C4C6-1733-88D882EBC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307331"/>
            <a:ext cx="8693484" cy="3823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E4A90B-59DC-CAFA-2798-F1735BD8DBF3}"/>
              </a:ext>
            </a:extLst>
          </p:cNvPr>
          <p:cNvSpPr txBox="1"/>
          <p:nvPr/>
        </p:nvSpPr>
        <p:spPr>
          <a:xfrm>
            <a:off x="3110103" y="2927481"/>
            <a:ext cx="9157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th-TH" sz="4400" b="1" dirty="0">
                <a:solidFill>
                  <a:srgbClr val="008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กำหนดลักษณะของภาพ &lt;</a:t>
            </a:r>
            <a:r>
              <a:rPr lang="en-US" sz="4400" b="1" dirty="0" err="1">
                <a:solidFill>
                  <a:srgbClr val="008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img</a:t>
            </a:r>
            <a:r>
              <a:rPr lang="en-US" sz="4400" b="1" dirty="0">
                <a:solidFill>
                  <a:srgbClr val="008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&gt; </a:t>
            </a:r>
            <a:r>
              <a:rPr lang="th-TH" sz="4400" b="1" dirty="0">
                <a:solidFill>
                  <a:srgbClr val="008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ทั้งหมดในหน้าเว็บ</a:t>
            </a:r>
            <a:endParaRPr lang="en-US" sz="4400" b="1" dirty="0">
              <a:solidFill>
                <a:srgbClr val="008000"/>
              </a:solidFill>
              <a:latin typeface="TH Sarabun New" panose="020B0500040200020003" pitchFamily="34" charset="-34"/>
              <a:ea typeface="+mj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734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4B164-CE2D-BD69-DF5B-7F207774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C22B0EF-ECA4-9DEB-75B0-025B10AC1C6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A9030CD-2022-DD68-3CD0-EF20E91341B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4F5DE79-6AC0-ADDF-97AC-235DA2D66F19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4B91598-4DDF-EABF-BDE2-87885AA12569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6CBF834-3FD7-AD79-AD17-625102C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14BB249-362D-A033-42F3-3CD4E7DE959C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0B68F9-395C-762E-C9CF-A96A3D42F640}"/>
              </a:ext>
            </a:extLst>
          </p:cNvPr>
          <p:cNvSpPr txBox="1">
            <a:spLocks/>
          </p:cNvSpPr>
          <p:nvPr/>
        </p:nvSpPr>
        <p:spPr>
          <a:xfrm>
            <a:off x="1679014" y="1859387"/>
            <a:ext cx="6497291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th-TH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ตกแต่งด้วย </a:t>
            </a:r>
            <a:r>
              <a:rPr lang="en-US" sz="4800" b="1" dirty="0">
                <a:solidFill>
                  <a:srgbClr val="008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81106-9A05-590D-7473-36D16AF308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800" y="4720201"/>
            <a:ext cx="9723687" cy="3334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F43F5-3F2E-ABB4-17C7-C52674009EBE}"/>
              </a:ext>
            </a:extLst>
          </p:cNvPr>
          <p:cNvSpPr txBox="1"/>
          <p:nvPr/>
        </p:nvSpPr>
        <p:spPr>
          <a:xfrm>
            <a:off x="2895600" y="2767139"/>
            <a:ext cx="11430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th-TH" sz="4400" b="1" dirty="0">
                <a:solidFill>
                  <a:srgbClr val="008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กำหนดรูปแบบการแสดงผลให้กับ ภาพ (</a:t>
            </a:r>
            <a:r>
              <a:rPr lang="en-US" sz="4400" b="1" dirty="0" err="1">
                <a:solidFill>
                  <a:srgbClr val="008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img</a:t>
            </a:r>
            <a:r>
              <a:rPr lang="en-US" sz="4400" b="1" dirty="0">
                <a:solidFill>
                  <a:srgbClr val="008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) </a:t>
            </a:r>
            <a:r>
              <a:rPr lang="th-TH" sz="4400" b="1" dirty="0">
                <a:solidFill>
                  <a:srgbClr val="008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เมื่อผู้ใช้เลื่อนเมาส์ไปที่ภาพนั้น (</a:t>
            </a:r>
            <a:r>
              <a:rPr lang="en-US" sz="4400" b="1" dirty="0">
                <a:solidFill>
                  <a:srgbClr val="008000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rPr>
              <a:t>hover effect)</a:t>
            </a:r>
          </a:p>
        </p:txBody>
      </p:sp>
    </p:spTree>
    <p:extLst>
      <p:ext uri="{BB962C8B-B14F-4D97-AF65-F5344CB8AC3E}">
        <p14:creationId xmlns:p14="http://schemas.microsoft.com/office/powerpoint/2010/main" val="161887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941694" y="3262696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0" y="0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608265" y="1028700"/>
            <a:ext cx="651035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DC254D1-298B-0C70-B4C9-94A01F83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26383-481E-2C8B-D4D9-CAB60FBEF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2552700"/>
            <a:ext cx="7729537" cy="54084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144371" y="6259518"/>
            <a:ext cx="3297078" cy="4027482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" y="6706644"/>
            <a:ext cx="2535076" cy="354162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0"/>
                </a:moveTo>
                <a:lnTo>
                  <a:pt x="5374881" y="0"/>
                </a:lnTo>
                <a:lnTo>
                  <a:pt x="5374881" y="7052879"/>
                </a:lnTo>
                <a:lnTo>
                  <a:pt x="0" y="7052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86023" y="165666"/>
            <a:ext cx="651035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2133600" y="1104900"/>
            <a:ext cx="14363700" cy="859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36"/>
              </a:lnSpc>
            </a:pPr>
            <a:r>
              <a:rPr lang="th-TH" sz="8000" b="1" dirty="0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ติดตั้ง </a:t>
            </a:r>
            <a:r>
              <a:rPr lang="en-US" sz="8000" b="1" dirty="0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visual studio Code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24676-0E6F-01A9-5AED-265462BA1C63}"/>
              </a:ext>
            </a:extLst>
          </p:cNvPr>
          <p:cNvSpPr/>
          <p:nvPr/>
        </p:nvSpPr>
        <p:spPr>
          <a:xfrm>
            <a:off x="407401" y="2917059"/>
            <a:ext cx="90413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Download  visual studio Code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 :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  <a:hlinkClick r:id="rId6"/>
              </a:rPr>
              <a:t>https://code.visualstudio.com/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คลิกที่ปุ่ม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Download for Windows, macOS,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Linux (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เลือกตามระบบปฏิบัติการที่ใช้งาน)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73AF083-06C9-D7EB-38B7-FE9229164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2840859"/>
            <a:ext cx="8662273" cy="501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46E38AA-8A91-D597-1C44-CBFC90C5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C9450-8F3C-2955-D6C9-F4ABD1D25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37CAE37-4EEB-DCDF-D159-CDDEB10A6C51}"/>
              </a:ext>
            </a:extLst>
          </p:cNvPr>
          <p:cNvSpPr/>
          <p:nvPr/>
        </p:nvSpPr>
        <p:spPr>
          <a:xfrm flipH="1">
            <a:off x="15144371" y="6259518"/>
            <a:ext cx="3297078" cy="4027482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4565F85-92F5-1C3E-DC03-7B660D5D5AFD}"/>
              </a:ext>
            </a:extLst>
          </p:cNvPr>
          <p:cNvSpPr/>
          <p:nvPr/>
        </p:nvSpPr>
        <p:spPr>
          <a:xfrm>
            <a:off x="-2" y="6706644"/>
            <a:ext cx="2535076" cy="354162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0"/>
                </a:moveTo>
                <a:lnTo>
                  <a:pt x="5374881" y="0"/>
                </a:lnTo>
                <a:lnTo>
                  <a:pt x="5374881" y="7052879"/>
                </a:lnTo>
                <a:lnTo>
                  <a:pt x="0" y="7052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4AA3D7A-636D-72F7-C89A-BB123B8B6057}"/>
              </a:ext>
            </a:extLst>
          </p:cNvPr>
          <p:cNvSpPr/>
          <p:nvPr/>
        </p:nvSpPr>
        <p:spPr>
          <a:xfrm>
            <a:off x="286023" y="165666"/>
            <a:ext cx="651035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5A4E0436-7D2A-89C8-6E02-D359A254A6FD}"/>
              </a:ext>
            </a:extLst>
          </p:cNvPr>
          <p:cNvSpPr txBox="1"/>
          <p:nvPr/>
        </p:nvSpPr>
        <p:spPr>
          <a:xfrm>
            <a:off x="2133600" y="1104900"/>
            <a:ext cx="14363700" cy="859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8000" b="1" dirty="0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ติดตั้งอุปกรณ์เสริม</a:t>
            </a:r>
            <a:endParaRPr lang="en-US" sz="8000" b="1" dirty="0">
              <a:solidFill>
                <a:srgbClr val="055C9D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A02AD4-12FD-36C1-0E2B-AB14F157176A}"/>
              </a:ext>
            </a:extLst>
          </p:cNvPr>
          <p:cNvSpPr/>
          <p:nvPr/>
        </p:nvSpPr>
        <p:spPr>
          <a:xfrm>
            <a:off x="407401" y="2917059"/>
            <a:ext cx="16280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Extension : HTML CSS Support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ช่วยเติมคำสั่ง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ในไฟล์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เมื่อคุณเพิ่ม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 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สนับสนุนคุณสมบัติ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ล่าสุดและตัวแปร (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Variables)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60153-09F8-FF32-72EB-AC37FEAADA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2070477"/>
            <a:ext cx="4215467" cy="1456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3EE2B-6A3E-0851-8F16-05939519A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448300"/>
            <a:ext cx="6477000" cy="4361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E4AF9-A5FD-0312-51CA-B2D67F8B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8FE8F-9564-6BBF-F00B-DC8C09720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688C78D-484D-A732-4A12-6B8FE6833CF4}"/>
              </a:ext>
            </a:extLst>
          </p:cNvPr>
          <p:cNvSpPr/>
          <p:nvPr/>
        </p:nvSpPr>
        <p:spPr>
          <a:xfrm flipH="1">
            <a:off x="15144371" y="6259518"/>
            <a:ext cx="3297078" cy="4027482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901D2EF-3A92-654F-2437-927FE6E6C5A4}"/>
              </a:ext>
            </a:extLst>
          </p:cNvPr>
          <p:cNvSpPr/>
          <p:nvPr/>
        </p:nvSpPr>
        <p:spPr>
          <a:xfrm>
            <a:off x="-2" y="6706644"/>
            <a:ext cx="2535076" cy="354162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0"/>
                </a:moveTo>
                <a:lnTo>
                  <a:pt x="5374881" y="0"/>
                </a:lnTo>
                <a:lnTo>
                  <a:pt x="5374881" y="7052879"/>
                </a:lnTo>
                <a:lnTo>
                  <a:pt x="0" y="7052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3DA2614-D937-8620-4482-B6D144D41520}"/>
              </a:ext>
            </a:extLst>
          </p:cNvPr>
          <p:cNvSpPr/>
          <p:nvPr/>
        </p:nvSpPr>
        <p:spPr>
          <a:xfrm>
            <a:off x="286023" y="165666"/>
            <a:ext cx="651035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CB53A320-C289-0EEE-8418-679B81A573C2}"/>
              </a:ext>
            </a:extLst>
          </p:cNvPr>
          <p:cNvSpPr txBox="1"/>
          <p:nvPr/>
        </p:nvSpPr>
        <p:spPr>
          <a:xfrm>
            <a:off x="2133600" y="1104900"/>
            <a:ext cx="14363700" cy="859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8000" b="1" dirty="0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ติดตั้งอุปกรณ์เสริม</a:t>
            </a:r>
            <a:endParaRPr lang="en-US" sz="8000" b="1" dirty="0">
              <a:solidFill>
                <a:srgbClr val="055C9D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E89578-AF8C-DEA2-FDBB-E4912614304E}"/>
              </a:ext>
            </a:extLst>
          </p:cNvPr>
          <p:cNvSpPr/>
          <p:nvPr/>
        </p:nvSpPr>
        <p:spPr>
          <a:xfrm>
            <a:off x="512511" y="2454490"/>
            <a:ext cx="162803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Extension : HTML/CSS/JavaScript Snippets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ช่วยให้ผู้ใช้งานสามารถเรียกใช้ชุดคำสั่งหรือโค้ดสำเร็จรูปที่ใช้งานบ่อยได้อย่างรวดเร็ว (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Snippets)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HTML, CSS,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โดยเฉพาะ เหมาะสำหรับนักพัฒนาที่ต้องการประหยัดเวลาในการพิมพ์โค้ดเดิม ๆ หรือโค้ดที่ซับซ้อน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214CD1-74A1-F0CB-3992-6280E8F63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486" y="1909537"/>
            <a:ext cx="3333828" cy="1089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D169F2-E852-387C-AAB0-FC741CBD7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47" y="5605953"/>
            <a:ext cx="7076805" cy="4453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313761E-1EAA-59F6-E4CD-1EAFF819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EB956-1597-1103-5A59-85E28170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413D2C5-4AE6-CBA9-86BB-711790B73480}"/>
              </a:ext>
            </a:extLst>
          </p:cNvPr>
          <p:cNvSpPr/>
          <p:nvPr/>
        </p:nvSpPr>
        <p:spPr>
          <a:xfrm flipH="1">
            <a:off x="15144371" y="6259518"/>
            <a:ext cx="3297078" cy="4027482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2BAABBA-CB16-2C80-098D-FC2C4BC45973}"/>
              </a:ext>
            </a:extLst>
          </p:cNvPr>
          <p:cNvSpPr/>
          <p:nvPr/>
        </p:nvSpPr>
        <p:spPr>
          <a:xfrm>
            <a:off x="-2" y="6706644"/>
            <a:ext cx="2535076" cy="354162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0"/>
                </a:moveTo>
                <a:lnTo>
                  <a:pt x="5374881" y="0"/>
                </a:lnTo>
                <a:lnTo>
                  <a:pt x="5374881" y="7052879"/>
                </a:lnTo>
                <a:lnTo>
                  <a:pt x="0" y="7052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C10460B-3A0F-1861-4162-A05AFAA86969}"/>
              </a:ext>
            </a:extLst>
          </p:cNvPr>
          <p:cNvSpPr/>
          <p:nvPr/>
        </p:nvSpPr>
        <p:spPr>
          <a:xfrm>
            <a:off x="286023" y="165666"/>
            <a:ext cx="651035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1DBE1A32-4D7D-80C6-FA03-8C88581D7210}"/>
              </a:ext>
            </a:extLst>
          </p:cNvPr>
          <p:cNvSpPr txBox="1"/>
          <p:nvPr/>
        </p:nvSpPr>
        <p:spPr>
          <a:xfrm>
            <a:off x="2133600" y="1104900"/>
            <a:ext cx="14363700" cy="859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8000" b="1" dirty="0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ติดตั้งอุปกรณ์เสริม</a:t>
            </a:r>
            <a:endParaRPr lang="en-US" sz="8000" b="1" dirty="0">
              <a:solidFill>
                <a:srgbClr val="055C9D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857111-904D-14DD-2F84-C502F4C0C709}"/>
              </a:ext>
            </a:extLst>
          </p:cNvPr>
          <p:cNvSpPr/>
          <p:nvPr/>
        </p:nvSpPr>
        <p:spPr>
          <a:xfrm>
            <a:off x="512511" y="2454490"/>
            <a:ext cx="16280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Extension : Live Server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รันไฟล์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ผ่านเซิร์ฟเวอร์ภายใน (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Local Server)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พร้อมการอัปเดตหน้าจอแบบอัตโนมัติ (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Live Reload)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ทุกครั้งที่มีการเปลี่ยนแปลงไฟล์ในโปรเจกต์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44008-9BC3-BE06-E252-FC5588037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5444" y="4043418"/>
            <a:ext cx="3828620" cy="1652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2BBBF6-34E4-872D-2A4B-BA723673D9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79" y="4899981"/>
            <a:ext cx="9442701" cy="3823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BDD26-B202-E8E6-FED6-CADAD65DC8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419653"/>
            <a:ext cx="6375444" cy="3506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0AF957-B719-61E5-7A16-4B14FBA8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2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5F2DA50-31D1-8681-ACF1-6E688C3F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5049E564-59B6-3BA7-942D-05E276654F65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07C51C-FF30-A167-8720-9426532AF67E}"/>
              </a:ext>
            </a:extLst>
          </p:cNvPr>
          <p:cNvSpPr/>
          <p:nvPr/>
        </p:nvSpPr>
        <p:spPr>
          <a:xfrm>
            <a:off x="512511" y="2454490"/>
            <a:ext cx="162803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สร้างโฟลเดอร์ ตั้งชื่อ รหัสนักศึกษา</a:t>
            </a:r>
            <a:endParaRPr lang="en-US" sz="4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สร้างไฟล์ </a:t>
            </a:r>
            <a:r>
              <a:rPr lang="en-US" sz="4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.html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ตั้งชื่อ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L2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 ชื่อ นามสกุล กลุ่มเรียน </a:t>
            </a:r>
            <a:r>
              <a:rPr lang="th-TH" sz="4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</a:p>
          <a:p>
            <a:pPr lvl="2"/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L2 5250005 Boonsiri Masan L001.html</a:t>
            </a:r>
          </a:p>
          <a:p>
            <a:pPr marL="1143000" lvl="1" indent="-685800">
              <a:buFont typeface="Wingdings" panose="05000000000000000000" pitchFamily="2" charset="2"/>
              <a:buChar char="§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สร้างไฟล์ </a:t>
            </a:r>
            <a:r>
              <a:rPr lang="en-US" sz="4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.CSS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ตั้งชื่อ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gallary</a:t>
            </a:r>
            <a:endParaRPr lang="en-US" sz="4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B9883-DAE9-8C61-92BD-10BCE6670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110C7EE-9C48-D25B-0AF9-6317041D703C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55673D0-1A15-924B-A88F-33C6CD92A108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6BE81FB-9D9B-0148-5BD5-E057E7300CAB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276C831-C7F9-5F39-A215-D0386891132D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8F30E80-DB83-0082-AE1F-34E2A28A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BEDC30B-651F-B694-6BDB-E8A81DD2F4AA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5B516D-6DE6-914E-DF5A-B50AB0D14A2E}"/>
              </a:ext>
            </a:extLst>
          </p:cNvPr>
          <p:cNvSpPr/>
          <p:nvPr/>
        </p:nvSpPr>
        <p:spPr>
          <a:xfrm>
            <a:off x="512511" y="2454490"/>
            <a:ext cx="16280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 โค๊ด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JS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ไปใส่ในโฟลเดอร์งาน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Run web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แบบไม่ต้องเปิด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internet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DF62096-88CC-65A3-C004-185877ACD6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05" y="4633638"/>
            <a:ext cx="5284190" cy="37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8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1921B-3481-2A7F-8285-79BC36FF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4DE5D04-3A4B-6D35-8872-8F9D05A5BE83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001ACD8-B410-3A78-E603-A3CA2C28B8B6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B314D9F-5EE9-6F97-A664-7C7872A89514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EA552144-F54C-375E-9CC1-E65AA931F306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0CD7947-9E4B-31A6-3941-A039812D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F06ED76-6F2E-6865-9F98-6A22013F3B7D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pic>
        <p:nvPicPr>
          <p:cNvPr id="21" name="Picture 2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B5597E9-8BF2-E0BB-E5B3-703C1893A2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367675"/>
            <a:ext cx="13531477" cy="4214946"/>
          </a:xfrm>
          <a:prstGeom prst="rect">
            <a:avLst/>
          </a:prstGeom>
        </p:spPr>
      </p:pic>
      <p:sp>
        <p:nvSpPr>
          <p:cNvPr id="3" name="กล่องข้อความ 7">
            <a:extLst>
              <a:ext uri="{FF2B5EF4-FFF2-40B4-BE49-F238E27FC236}">
                <a16:creationId xmlns:a16="http://schemas.microsoft.com/office/drawing/2014/main" id="{978E8D64-8E83-A83E-73B3-BD1DAFB74632}"/>
              </a:ext>
            </a:extLst>
          </p:cNvPr>
          <p:cNvSpPr txBox="1"/>
          <p:nvPr/>
        </p:nvSpPr>
        <p:spPr>
          <a:xfrm>
            <a:off x="1392423" y="2156846"/>
            <a:ext cx="10324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thaiDist">
              <a:buFont typeface="Wingdings" panose="05000000000000000000" pitchFamily="2" charset="2"/>
              <a:buChar char="q"/>
            </a:pP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Bootstrap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เข้ามาก่อนเป็นอันดับแรก</a:t>
            </a:r>
          </a:p>
        </p:txBody>
      </p:sp>
    </p:spTree>
    <p:extLst>
      <p:ext uri="{BB962C8B-B14F-4D97-AF65-F5344CB8AC3E}">
        <p14:creationId xmlns:p14="http://schemas.microsoft.com/office/powerpoint/2010/main" val="141916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258D-A6C8-D6C4-9FAD-B37F66106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541F828-DC3B-0C7F-DBE1-96B3A3C1C4F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C4D19A9-C690-20EB-5E47-105528B0F9BA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B9DB110-2402-E1D7-8AA5-9E66C457640C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7CCB9A50-FE01-92B4-85DE-325E942AE1D2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B01865A-7BCB-EE55-1080-1C179499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2C71BBD2-AD03-FDC8-03F2-267B6B3E028F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Workshop</a:t>
            </a:r>
          </a:p>
        </p:txBody>
      </p:sp>
      <p:pic>
        <p:nvPicPr>
          <p:cNvPr id="3" name="Picture 2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C40208A-2335-12B8-6077-4F6B9510DB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07" y="2620613"/>
            <a:ext cx="13211552" cy="258826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2CE548B-C9AD-9764-6FF6-96ED09AAA7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6197521"/>
            <a:ext cx="12016959" cy="25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1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334</Words>
  <Application>Microsoft Office PowerPoint</Application>
  <PresentationFormat>Custom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TH Sarabun New</vt:lpstr>
      <vt:lpstr>Aptos</vt:lpstr>
      <vt:lpstr>Wingdings</vt:lpstr>
      <vt:lpstr>Arial</vt:lpstr>
      <vt:lpstr>Calibri</vt:lpstr>
      <vt:lpstr>Neue Machina Ultra-Bold</vt:lpstr>
      <vt:lpstr>Consolas</vt:lpstr>
      <vt:lpstr>ADLaM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Boonsiri</dc:creator>
  <cp:lastModifiedBy>Boonsiri Masan</cp:lastModifiedBy>
  <cp:revision>9</cp:revision>
  <dcterms:created xsi:type="dcterms:W3CDTF">2006-08-16T00:00:00Z</dcterms:created>
  <dcterms:modified xsi:type="dcterms:W3CDTF">2025-01-15T15:43:16Z</dcterms:modified>
  <dc:identifier>DAGcPt73Vic</dc:identifier>
</cp:coreProperties>
</file>