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79" r:id="rId3"/>
    <p:sldId id="280" r:id="rId4"/>
  </p:sldIdLst>
  <p:sldSz cx="18288000" cy="10287000"/>
  <p:notesSz cx="6858000" cy="9144000"/>
  <p:embeddedFontLst>
    <p:embeddedFont>
      <p:font typeface="ADLaM Display" panose="02010000000000000000" pitchFamily="2" charset="0"/>
      <p:regular r:id="rId6"/>
    </p:embeddedFont>
    <p:embeddedFont>
      <p:font typeface="Neue Machina Ultra-Bold" panose="020B0604020202020204" charset="0"/>
      <p:regular r:id="rId7"/>
    </p:embeddedFont>
    <p:embeddedFont>
      <p:font typeface="TH Sarabun New" panose="020B0500040200020003" pitchFamily="34" charset="-34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5C9D"/>
    <a:srgbClr val="0E86D4"/>
    <a:srgbClr val="68BBE3"/>
    <a:srgbClr val="003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75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AE277-FB82-4300-84DA-4BB9F37F3C72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31052-9CFB-4885-9E3D-D1E3127D5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4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43FE-333A-4DEB-94A2-E26E90F6F52E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D5DD-303A-4B1E-93BB-8328D0C01162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B9B01-2739-4EF3-B924-19EB9CCC3705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2E8D6-3BBD-4A37-BFAC-650C3D8DB6B2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9C40-3A8E-4264-9A8C-543CE7091D7C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D53A-6B96-4E45-9927-D2351DEF4A16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162D6-EF6F-418F-A20B-953BA6A87EEB}" type="datetime1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F740E-E945-462A-8B89-2B493F8C0FB0}" type="datetime1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FCE6-2A63-45AD-B30D-77B8A62242C7}" type="datetime1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E6A6-C6D5-4212-9251-6490019ED4A8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91234-3804-49CF-85EA-7B2E930BD6B2}" type="datetime1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39A1-EBB5-457B-9427-9092CA51B845}" type="datetime1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9285287"/>
            <a:ext cx="1524000" cy="982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0.tmp"/><Relationship Id="rId5" Type="http://schemas.openxmlformats.org/officeDocument/2006/relationships/image" Target="../media/image6.svg"/><Relationship Id="rId10" Type="http://schemas.openxmlformats.org/officeDocument/2006/relationships/image" Target="../media/image9.tmp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2.tmp"/><Relationship Id="rId5" Type="http://schemas.openxmlformats.org/officeDocument/2006/relationships/image" Target="../media/image6.svg"/><Relationship Id="rId10" Type="http://schemas.openxmlformats.org/officeDocument/2006/relationships/image" Target="../media/image11.tmp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4401799" y="4333875"/>
            <a:ext cx="3914775" cy="5981700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1" y="0"/>
            <a:ext cx="4114800" cy="5981700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701895" y="2258770"/>
            <a:ext cx="14884210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96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ICT12367</a:t>
            </a:r>
            <a:br>
              <a:rPr lang="th-TH" sz="96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การใช้กรอบงานสำหรับการพัฒนาเว็บแอปพลิเคชัน</a:t>
            </a:r>
            <a:br>
              <a:rPr lang="th-TH" sz="60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th-TH" sz="6000" b="1" kern="1200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เพื่อความมั่นคงปลอดภัย</a:t>
            </a:r>
            <a:endParaRPr lang="en-US" sz="10409" b="1" dirty="0">
              <a:solidFill>
                <a:srgbClr val="055C9D"/>
              </a:solidFill>
              <a:latin typeface="Neue Machina Ultra-Bold"/>
              <a:ea typeface="Neue Machina Ultra-Bold"/>
              <a:cs typeface="Neue Machina Ultra-Bold"/>
              <a:sym typeface="Neue Machina Ultra-Bold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CDE44B3-09A4-7736-0A25-25BD442D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4AC5D6-9255-F7D9-AF77-D8BE2D32DCDC}"/>
              </a:ext>
            </a:extLst>
          </p:cNvPr>
          <p:cNvSpPr/>
          <p:nvPr/>
        </p:nvSpPr>
        <p:spPr>
          <a:xfrm>
            <a:off x="8001000" y="9486900"/>
            <a:ext cx="11430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12">
            <a:extLst>
              <a:ext uri="{FF2B5EF4-FFF2-40B4-BE49-F238E27FC236}">
                <a16:creationId xmlns:a16="http://schemas.microsoft.com/office/drawing/2014/main" id="{28C8F47C-DDFD-F0B5-2733-451289B4EAC8}"/>
              </a:ext>
            </a:extLst>
          </p:cNvPr>
          <p:cNvSpPr txBox="1"/>
          <p:nvPr/>
        </p:nvSpPr>
        <p:spPr>
          <a:xfrm>
            <a:off x="6215495" y="6309062"/>
            <a:ext cx="6057900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6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Assignment</a:t>
            </a:r>
            <a:r>
              <a:rPr lang="en-US" sz="6600" b="1" dirty="0">
                <a:solidFill>
                  <a:srgbClr val="055C9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Neue Machina Ultra-Bold"/>
              </a:rPr>
              <a:t>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4B164-CE2D-BD69-DF5B-7F207774F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C22B0EF-ECA4-9DEB-75B0-025B10AC1C6E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A9030CD-2022-DD68-3CD0-EF20E91341B4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4F5DE79-6AC0-ADDF-97AC-235DA2D66F19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54B91598-4DDF-EABF-BDE2-87885AA12569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6CBF834-3FD7-AD79-AD17-625102C2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E14BB249-362D-A033-42F3-3CD4E7DE959C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Assignment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AC548-3883-D40B-E474-D784FE098403}"/>
              </a:ext>
            </a:extLst>
          </p:cNvPr>
          <p:cNvSpPr txBox="1"/>
          <p:nvPr/>
        </p:nvSpPr>
        <p:spPr>
          <a:xfrm>
            <a:off x="1406278" y="2520282"/>
            <a:ext cx="152815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ให้นักศึกษา แสดงข้อความ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en-US" sz="36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Assignment lab 3</a:t>
            </a: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”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 นักศึกษา แสดงข้อมูลส่วนตัวดังนี้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แสดงข้อมูล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sz="36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รหัสนักศึกษา ชื่อ นามสกุล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โดยกำหนด 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หัวเรื่องเป็นระดับที่ 2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พร้อมทั้งกำหนด</a:t>
            </a:r>
            <a:r>
              <a:rPr lang="th-TH" sz="36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สีตัวอักษร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สีอะไรก็ได้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แสดงข้อมูล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“</a:t>
            </a:r>
            <a:r>
              <a:rPr lang="th-TH" sz="3600" b="1" dirty="0">
                <a:solidFill>
                  <a:schemeClr val="accent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ลำดับเลขที่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”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ให้นักศึกษา ทำการเปลี่ยน สีพื้นหลัง เป็น รูปภาพแบบใดก็ได้ 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โดยให้เข้าเว็บไซต์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https://heropatterns.com/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AFE27D9-F4DC-CB4B-0F53-2EE1EB7FCE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49" y="6079400"/>
            <a:ext cx="7510701" cy="3286018"/>
          </a:xfrm>
          <a:prstGeom prst="rect">
            <a:avLst/>
          </a:prstGeom>
        </p:spPr>
      </p:pic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3A679342-9705-37EE-D3B7-BDDE21BB91D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940" y="4351129"/>
            <a:ext cx="5444066" cy="313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7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42092-91F0-8A06-ABD6-44F41B437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3D8B073-539D-C0DB-B991-F138DC489D6B}"/>
              </a:ext>
            </a:extLst>
          </p:cNvPr>
          <p:cNvSpPr/>
          <p:nvPr/>
        </p:nvSpPr>
        <p:spPr>
          <a:xfrm>
            <a:off x="153333" y="342900"/>
            <a:ext cx="952500" cy="651035"/>
          </a:xfrm>
          <a:custGeom>
            <a:avLst/>
            <a:gdLst/>
            <a:ahLst/>
            <a:cxnLst/>
            <a:rect l="l" t="t" r="r" b="b"/>
            <a:pathLst>
              <a:path w="651035" h="651035">
                <a:moveTo>
                  <a:pt x="0" y="0"/>
                </a:moveTo>
                <a:lnTo>
                  <a:pt x="651035" y="0"/>
                </a:lnTo>
                <a:lnTo>
                  <a:pt x="651035" y="651035"/>
                </a:lnTo>
                <a:lnTo>
                  <a:pt x="0" y="651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DCD7E56-78A3-C202-F934-6F4DA791A168}"/>
              </a:ext>
            </a:extLst>
          </p:cNvPr>
          <p:cNvSpPr/>
          <p:nvPr/>
        </p:nvSpPr>
        <p:spPr>
          <a:xfrm>
            <a:off x="1105833" y="5010871"/>
            <a:ext cx="573181" cy="464277"/>
          </a:xfrm>
          <a:custGeom>
            <a:avLst/>
            <a:gdLst/>
            <a:ahLst/>
            <a:cxnLst/>
            <a:rect l="l" t="t" r="r" b="b"/>
            <a:pathLst>
              <a:path w="573181" h="464277">
                <a:moveTo>
                  <a:pt x="0" y="0"/>
                </a:moveTo>
                <a:lnTo>
                  <a:pt x="573181" y="0"/>
                </a:lnTo>
                <a:lnTo>
                  <a:pt x="573181" y="464277"/>
                </a:lnTo>
                <a:lnTo>
                  <a:pt x="0" y="464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29701197-D08D-3104-41E2-F9D0415EB9D2}"/>
              </a:ext>
            </a:extLst>
          </p:cNvPr>
          <p:cNvSpPr/>
          <p:nvPr/>
        </p:nvSpPr>
        <p:spPr>
          <a:xfrm rot="-5400000" flipH="1">
            <a:off x="13714457" y="-365300"/>
            <a:ext cx="4214947" cy="4973857"/>
          </a:xfrm>
          <a:custGeom>
            <a:avLst/>
            <a:gdLst/>
            <a:ahLst/>
            <a:cxnLst/>
            <a:rect l="l" t="t" r="r" b="b"/>
            <a:pathLst>
              <a:path w="7228897" h="9485704">
                <a:moveTo>
                  <a:pt x="7228897" y="0"/>
                </a:moveTo>
                <a:lnTo>
                  <a:pt x="0" y="0"/>
                </a:lnTo>
                <a:lnTo>
                  <a:pt x="0" y="9485704"/>
                </a:lnTo>
                <a:lnTo>
                  <a:pt x="7228897" y="9485704"/>
                </a:lnTo>
                <a:lnTo>
                  <a:pt x="7228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E79382D1-E068-918A-3068-138476AF103E}"/>
              </a:ext>
            </a:extLst>
          </p:cNvPr>
          <p:cNvSpPr/>
          <p:nvPr/>
        </p:nvSpPr>
        <p:spPr>
          <a:xfrm rot="-5400000" flipH="1">
            <a:off x="15197898" y="7559540"/>
            <a:ext cx="1075032" cy="3047772"/>
          </a:xfrm>
          <a:custGeom>
            <a:avLst/>
            <a:gdLst/>
            <a:ahLst/>
            <a:cxnLst/>
            <a:rect l="l" t="t" r="r" b="b"/>
            <a:pathLst>
              <a:path w="1075032" h="3047772">
                <a:moveTo>
                  <a:pt x="1075032" y="0"/>
                </a:moveTo>
                <a:lnTo>
                  <a:pt x="0" y="0"/>
                </a:lnTo>
                <a:lnTo>
                  <a:pt x="0" y="3047771"/>
                </a:lnTo>
                <a:lnTo>
                  <a:pt x="1075032" y="3047771"/>
                </a:lnTo>
                <a:lnTo>
                  <a:pt x="1075032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6DD7F9F-C013-6CCC-7389-2C8B9B36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3DDF394F-D9F1-CD10-3378-2E9497904BDE}"/>
              </a:ext>
            </a:extLst>
          </p:cNvPr>
          <p:cNvSpPr txBox="1"/>
          <p:nvPr/>
        </p:nvSpPr>
        <p:spPr>
          <a:xfrm>
            <a:off x="1105833" y="993935"/>
            <a:ext cx="14363700" cy="851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36"/>
              </a:lnSpc>
            </a:pPr>
            <a:r>
              <a:rPr lang="en-US" sz="8000" b="1" dirty="0">
                <a:solidFill>
                  <a:srgbClr val="055C9D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  <a:sym typeface="Neue Machina Ultra-Bold"/>
              </a:rPr>
              <a:t>Assignment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6684F2-6A15-0B46-AACA-414DB50EFF84}"/>
              </a:ext>
            </a:extLst>
          </p:cNvPr>
          <p:cNvSpPr txBox="1"/>
          <p:nvPr/>
        </p:nvSpPr>
        <p:spPr>
          <a:xfrm>
            <a:off x="1406278" y="2520282"/>
            <a:ext cx="152815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ให้นักศึกษา ทำการเปลี่ยน รูปแบบตัวอักษร โดยมีเงื่อนไข ให้ใช้การ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import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แทน </a:t>
            </a: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link 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3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นศ. เลือกรูปแบบตัวอักษรแบบใดก็ได้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3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3" name="Picture 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29CB2C1-5506-135A-F78A-49C216EE46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943985"/>
            <a:ext cx="3733800" cy="33980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E3D5C4A-ACFF-77C5-739E-0EB867D296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655496"/>
            <a:ext cx="4166997" cy="19750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3680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127</Words>
  <Application>Microsoft Office PowerPoint</Application>
  <PresentationFormat>Custom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ADLaM Display</vt:lpstr>
      <vt:lpstr>Wingdings</vt:lpstr>
      <vt:lpstr>Arial</vt:lpstr>
      <vt:lpstr>Calibri</vt:lpstr>
      <vt:lpstr>Neue Machina Ultra-Bold</vt:lpstr>
      <vt:lpstr>TH Sarabun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Boonsiri</dc:creator>
  <cp:lastModifiedBy>Boonsiri Masan</cp:lastModifiedBy>
  <cp:revision>11</cp:revision>
  <dcterms:created xsi:type="dcterms:W3CDTF">2006-08-16T00:00:00Z</dcterms:created>
  <dcterms:modified xsi:type="dcterms:W3CDTF">2025-01-20T15:20:48Z</dcterms:modified>
  <dc:identifier>DAGcPt73Vic</dc:identifier>
</cp:coreProperties>
</file>