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5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16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95F9C9-22AD-09B9-B88A-493E6E6525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BB2EA-448D-6506-F94D-A2B858D8D3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39D13-7EAF-4394-9F97-21AE6A45DE3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ECA3A-82FD-BA9A-CC90-09EE959482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507BF-07F2-3CB7-28A5-0EDFF39FAD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52B6A-CA85-4DB7-9D3B-7A851878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66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C0C8A-BD9D-464B-AD17-87EA256F4DA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79263-0680-477A-A974-C5C6598B0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33E2B-CB8C-8E07-A1D9-701A9F2D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5DAB7-D75E-FF54-C0FC-76BB4F12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D5186-59BC-D673-497F-BF10EE82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4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FF66-6484-45B6-3AA3-9FE0F99C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E9C4E-5FB4-900A-F7E7-611640CC2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72011-8942-44DF-F76E-65632478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D4B9D-AAF8-BB3E-B420-8659A4C6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5BE6F-E033-26CC-8DE6-03A1EA0A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9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EEBFC-5B58-CEC1-C5A9-C5100223A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0B4A5-C9EA-1084-0C17-8279F92B9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FFE0-22F8-5E1E-2CB3-C340095B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1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2D1C-AA13-8F72-C75B-5466746A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5636-9DFE-D9BD-A48B-08FD137D6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FCC5D-BEA7-6094-F75B-B6DDF906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E3FC0-6A2A-A74D-FFA3-6C7B592D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A2446-7FAD-9745-A55F-D5C43673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8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5276-11B7-3DE4-932A-873FBA55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2EAD4-6576-F298-8313-6C8536E0D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24C09-15D0-EF6A-7738-008D402A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05EF-5196-032F-9F77-4CEE75C3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1D23-A166-EF1E-9121-EF31DA5F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0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8A98-06C4-83CF-A488-D2C41523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D587-54CC-C5FB-7A73-76414237E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D4A02-B9F9-FF3B-EEE7-00B447EE2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EAD16-C006-BF66-F6A2-F90A18F5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0F496-755D-DC98-294C-99087005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1C1A6-B7E8-4C77-0A8E-D870F5E3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9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17E1-1E86-F690-61F7-0B1BB5E8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BEDD1-3722-C4E7-D5DB-8BCB33EBF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C036C-5D67-5089-F289-1AFAC2076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1231A-A9FB-57CD-767A-6940879B0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583A1-C314-03D1-3E01-24B789EC1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709C0-CF67-8E99-2C07-8A38C1F7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B43FB-589F-4C96-E52C-AD4344FF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76114-7957-F7D8-71E9-0B61AC53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9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E8E2-A609-3244-8DD8-06B9936E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551C2-4AE3-1200-13D5-17AC00B4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3386F-D68B-406A-08DE-71F07AC4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F4361-FF84-7D24-35EA-A690AC2F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91D01-FD01-9AD3-A276-FFE8DA84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E9739-D8A5-4FB1-CA68-69CB3AC4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5B81A-6E9E-4B13-B658-6392C368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E8C3-1110-A7F7-AD1D-0A7614B1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0B005-C36C-7E07-345D-E165FE22A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73F21-B2B2-1AB5-27BE-086EA0DBD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F3F65-DB1B-1A53-C922-0D763262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483D7-1A7E-9F6F-0C5A-B8C74BD6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7FF63-A876-C36C-A252-CCC7D902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1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632F-BB8D-8A81-9D1E-AC8B3BA0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91A8D-5179-2487-2B26-BEEB285A3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A876C-1877-3750-A6F3-C17090A10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BE11D-B028-2B4F-96B9-450BCD08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5D928-4C54-1D34-E92D-B3BDA853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37B12-60B1-1E8E-4CD3-818A2FEF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6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E90C1-3330-B357-94BD-4141BC74A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94205-FD4F-E16C-46A5-C6C1018CC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2E5EA-7767-B6FF-2CB2-3ADA7F835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2291" y="6310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tx1"/>
                </a:solidFill>
              </a:defRPr>
            </a:lvl1pPr>
          </a:lstStyle>
          <a:p>
            <a:fld id="{857A9867-7216-4013-A088-DCCF1CA08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0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>
            <a:extLst>
              <a:ext uri="{FF2B5EF4-FFF2-40B4-BE49-F238E27FC236}">
                <a16:creationId xmlns:a16="http://schemas.microsoft.com/office/drawing/2014/main" id="{57A9E3A9-905E-B4F3-A982-C6CAE98F7B9C}"/>
              </a:ext>
            </a:extLst>
          </p:cNvPr>
          <p:cNvSpPr txBox="1"/>
          <p:nvPr/>
        </p:nvSpPr>
        <p:spPr>
          <a:xfrm>
            <a:off x="3710772" y="4375630"/>
            <a:ext cx="449580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600" b="1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Neue Machina Ultra-Bold"/>
              </a:rPr>
              <a:t>Lab 3</a:t>
            </a:r>
          </a:p>
        </p:txBody>
      </p:sp>
    </p:spTree>
    <p:extLst>
      <p:ext uri="{BB962C8B-B14F-4D97-AF65-F5344CB8AC3E}">
        <p14:creationId xmlns:p14="http://schemas.microsoft.com/office/powerpoint/2010/main" val="1415866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C61D0-FAF6-A8F9-1A24-B5949236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CA3AD8-7357-3882-3508-9B3EBF384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31" y="1296236"/>
            <a:ext cx="7729537" cy="414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4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1A16F9-5560-A505-0C12-0591E434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136885E-66D1-14E9-FEA9-5F50F0BE2252}"/>
              </a:ext>
            </a:extLst>
          </p:cNvPr>
          <p:cNvSpPr txBox="1">
            <a:spLocks/>
          </p:cNvSpPr>
          <p:nvPr/>
        </p:nvSpPr>
        <p:spPr>
          <a:xfrm>
            <a:off x="1345076" y="322247"/>
            <a:ext cx="8610600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45C9B"/>
                </a:solidFill>
                <a:latin typeface="ADLaM Display" panose="02010000000000000000" pitchFamily="2" charset="0"/>
                <a:ea typeface="ADLaM Display" panose="02010000000000000000" pitchFamily="2" charset="0"/>
              </a:rPr>
              <a:t>Workshop</a:t>
            </a:r>
            <a:endParaRPr lang="en-US" sz="4800" b="1" dirty="0">
              <a:solidFill>
                <a:srgbClr val="045C9B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CDEBE0-C8B5-E2A4-F9E2-49EBED6C8E5E}"/>
              </a:ext>
            </a:extLst>
          </p:cNvPr>
          <p:cNvSpPr txBox="1">
            <a:spLocks/>
          </p:cNvSpPr>
          <p:nvPr/>
        </p:nvSpPr>
        <p:spPr>
          <a:xfrm>
            <a:off x="1057038" y="1524839"/>
            <a:ext cx="10077924" cy="1741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th-TH" sz="3600" cap="none" dirty="0"/>
              <a:t>สร้างไฟล์ </a:t>
            </a:r>
            <a:r>
              <a:rPr lang="en-US" sz="3600" cap="none" dirty="0"/>
              <a:t>html </a:t>
            </a:r>
            <a:r>
              <a:rPr lang="th-TH" sz="3600" cap="none" dirty="0"/>
              <a:t>ตั้งชื่อ </a:t>
            </a:r>
            <a:r>
              <a:rPr lang="en-US" sz="3600" cap="none" dirty="0"/>
              <a:t>L3_</a:t>
            </a:r>
            <a:r>
              <a:rPr lang="th-TH" sz="3600" cap="none" dirty="0"/>
              <a:t>รหัสนักศึกษา</a:t>
            </a:r>
            <a:r>
              <a:rPr lang="en-US" sz="3600" cap="none" dirty="0"/>
              <a:t>.html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th-TH" sz="3600" cap="none" dirty="0"/>
              <a:t>สร้างไฟล์ </a:t>
            </a:r>
            <a:r>
              <a:rPr lang="en-US" sz="3600" cap="none" dirty="0"/>
              <a:t>style </a:t>
            </a:r>
            <a:r>
              <a:rPr lang="th-TH" sz="3600" cap="none" dirty="0"/>
              <a:t>ตั้งชื่อ </a:t>
            </a:r>
            <a:r>
              <a:rPr lang="en-US" sz="3600" cap="none" dirty="0"/>
              <a:t>L3_style.css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th-TH" sz="3600" cap="none" dirty="0"/>
              <a:t>สร้างไฟล์ </a:t>
            </a:r>
            <a:r>
              <a:rPr lang="en-US" sz="3600" cap="none" dirty="0"/>
              <a:t>app </a:t>
            </a:r>
            <a:r>
              <a:rPr lang="th-TH" sz="3600" cap="none" dirty="0"/>
              <a:t>ตั้งชื่อ </a:t>
            </a:r>
            <a:r>
              <a:rPr lang="en-US" sz="3600" cap="none" dirty="0"/>
              <a:t>L3_app.js</a:t>
            </a:r>
          </a:p>
        </p:txBody>
      </p:sp>
    </p:spTree>
    <p:extLst>
      <p:ext uri="{BB962C8B-B14F-4D97-AF65-F5344CB8AC3E}">
        <p14:creationId xmlns:p14="http://schemas.microsoft.com/office/powerpoint/2010/main" val="88287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15096-6552-36A8-ECB8-27C3F5D5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CEACD8-1237-ADAF-6290-13E68EC2F841}"/>
              </a:ext>
            </a:extLst>
          </p:cNvPr>
          <p:cNvSpPr txBox="1">
            <a:spLocks/>
          </p:cNvSpPr>
          <p:nvPr/>
        </p:nvSpPr>
        <p:spPr>
          <a:xfrm>
            <a:off x="1345076" y="322247"/>
            <a:ext cx="8610600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45C9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Workshop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9196FDA-3F32-69C9-A405-D2A210110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076" y="1444798"/>
            <a:ext cx="8351782" cy="2282173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F25C9D-794E-7CAB-6C77-AA7741EB5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58" y="3296589"/>
            <a:ext cx="5208396" cy="23212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700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AA482A-B4D5-BDED-E5B2-E845B754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B32BCC-DF23-960A-1A8D-C419B9048484}"/>
              </a:ext>
            </a:extLst>
          </p:cNvPr>
          <p:cNvSpPr txBox="1">
            <a:spLocks/>
          </p:cNvSpPr>
          <p:nvPr/>
        </p:nvSpPr>
        <p:spPr>
          <a:xfrm>
            <a:off x="1345076" y="322247"/>
            <a:ext cx="8610600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45C9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Workshop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0F8FAB-CAEA-FCE0-D445-D8A989621D7F}"/>
              </a:ext>
            </a:extLst>
          </p:cNvPr>
          <p:cNvSpPr txBox="1">
            <a:spLocks/>
          </p:cNvSpPr>
          <p:nvPr/>
        </p:nvSpPr>
        <p:spPr>
          <a:xfrm>
            <a:off x="679325" y="1417516"/>
            <a:ext cx="6285932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th-TH" b="1" dirty="0">
                <a:latin typeface="ADLaM Display" panose="02010000000000000000" pitchFamily="2" charset="0"/>
                <a:ea typeface="ADLaM Display" panose="02010000000000000000" pitchFamily="2" charset="0"/>
              </a:rPr>
              <a:t>เรียกใช้ไฟล์ </a:t>
            </a:r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CSS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2628215-B4B8-6312-DE82-41A4A061F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04" y="3078547"/>
            <a:ext cx="8955372" cy="727266"/>
          </a:xfrm>
          <a:prstGeom prst="rect">
            <a:avLst/>
          </a:prstGeom>
        </p:spPr>
      </p:pic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BA94FF8D-1B35-21E1-3679-0FC968FED40E}"/>
              </a:ext>
            </a:extLst>
          </p:cNvPr>
          <p:cNvSpPr/>
          <p:nvPr/>
        </p:nvSpPr>
        <p:spPr>
          <a:xfrm>
            <a:off x="8149288" y="2289880"/>
            <a:ext cx="1977714" cy="604666"/>
          </a:xfrm>
          <a:prstGeom prst="border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ชื่อไฟล์.</a:t>
            </a:r>
            <a:r>
              <a:rPr lang="en-US" sz="3600" b="1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css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11A36A-0091-3A4F-58A6-003EA8893489}"/>
              </a:ext>
            </a:extLst>
          </p:cNvPr>
          <p:cNvSpPr/>
          <p:nvPr/>
        </p:nvSpPr>
        <p:spPr>
          <a:xfrm>
            <a:off x="6802734" y="3078547"/>
            <a:ext cx="1678075" cy="3504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cap="none" dirty="0">
                <a:solidFill>
                  <a:schemeClr val="tx1"/>
                </a:solidFill>
              </a:rPr>
              <a:t>L3_style.css</a:t>
            </a:r>
          </a:p>
        </p:txBody>
      </p:sp>
    </p:spTree>
    <p:extLst>
      <p:ext uri="{BB962C8B-B14F-4D97-AF65-F5344CB8AC3E}">
        <p14:creationId xmlns:p14="http://schemas.microsoft.com/office/powerpoint/2010/main" val="360863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A6D8F-F177-72DC-6E8A-066EF91CD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D5D70-4CE5-B9A3-1A59-0B3466A0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5B6527-063A-ADE6-99E1-EA7C2254ACBB}"/>
              </a:ext>
            </a:extLst>
          </p:cNvPr>
          <p:cNvSpPr txBox="1">
            <a:spLocks/>
          </p:cNvSpPr>
          <p:nvPr/>
        </p:nvSpPr>
        <p:spPr>
          <a:xfrm>
            <a:off x="1345076" y="322247"/>
            <a:ext cx="8610600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45C9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Workshop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57B75A-C066-C6CB-4CDD-8B8AC91875B1}"/>
              </a:ext>
            </a:extLst>
          </p:cNvPr>
          <p:cNvSpPr txBox="1">
            <a:spLocks/>
          </p:cNvSpPr>
          <p:nvPr/>
        </p:nvSpPr>
        <p:spPr>
          <a:xfrm>
            <a:off x="679325" y="1417516"/>
            <a:ext cx="8766126" cy="7526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th-TH" b="1" dirty="0">
                <a:latin typeface="ADLaM Display" panose="02010000000000000000" pitchFamily="2" charset="0"/>
                <a:ea typeface="ADLaM Display" panose="02010000000000000000" pitchFamily="2" charset="0"/>
              </a:rPr>
              <a:t>ตกแต่ง</a:t>
            </a:r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</a:rPr>
              <a:t> Form </a:t>
            </a:r>
            <a:r>
              <a:rPr lang="th-TH" b="1" dirty="0">
                <a:latin typeface="ADLaM Display" panose="02010000000000000000" pitchFamily="2" charset="0"/>
                <a:ea typeface="ADLaM Display" panose="02010000000000000000" pitchFamily="2" charset="0"/>
              </a:rPr>
              <a:t>ในส่วน </a:t>
            </a:r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</a:rPr>
              <a:t>style.css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3BE4BBB-A35B-C5E0-9491-F6C793E89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4" y="2539497"/>
            <a:ext cx="5307463" cy="35666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89E99F-12EB-8EEB-AB66-68EA49F478ED}"/>
              </a:ext>
            </a:extLst>
          </p:cNvPr>
          <p:cNvSpPr/>
          <p:nvPr/>
        </p:nvSpPr>
        <p:spPr>
          <a:xfrm>
            <a:off x="622996" y="2571433"/>
            <a:ext cx="1245996" cy="298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cap="none" dirty="0">
                <a:solidFill>
                  <a:schemeClr val="tx1"/>
                </a:solidFill>
              </a:rPr>
              <a:t>ICT12367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E2C330E2-5FB4-45A7-C8AA-8ECFC390B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62" y="2720592"/>
            <a:ext cx="5137370" cy="288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3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55ADB-8D73-1473-41F0-E4718E46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E659FE-F57D-3344-4D7E-C37E7259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19AEE5-5E20-1991-293E-B6E3F8446222}"/>
              </a:ext>
            </a:extLst>
          </p:cNvPr>
          <p:cNvSpPr txBox="1">
            <a:spLocks/>
          </p:cNvSpPr>
          <p:nvPr/>
        </p:nvSpPr>
        <p:spPr>
          <a:xfrm>
            <a:off x="1345076" y="322247"/>
            <a:ext cx="8610600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45C9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Workshop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FBC61E-9962-4E19-2A95-0D8D1D4E7587}"/>
              </a:ext>
            </a:extLst>
          </p:cNvPr>
          <p:cNvSpPr txBox="1">
            <a:spLocks/>
          </p:cNvSpPr>
          <p:nvPr/>
        </p:nvSpPr>
        <p:spPr>
          <a:xfrm>
            <a:off x="679325" y="1417516"/>
            <a:ext cx="8766126" cy="7526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th-TH" b="1" dirty="0">
                <a:latin typeface="ADLaM Display" panose="02010000000000000000" pitchFamily="2" charset="0"/>
                <a:ea typeface="ADLaM Display" panose="02010000000000000000" pitchFamily="2" charset="0"/>
              </a:rPr>
              <a:t>ตกแต่ง</a:t>
            </a:r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</a:rPr>
              <a:t> Form </a:t>
            </a:r>
            <a:r>
              <a:rPr lang="th-TH" b="1" dirty="0">
                <a:latin typeface="ADLaM Display" panose="02010000000000000000" pitchFamily="2" charset="0"/>
                <a:ea typeface="ADLaM Display" panose="02010000000000000000" pitchFamily="2" charset="0"/>
              </a:rPr>
              <a:t>ในส่วน </a:t>
            </a:r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</a:rPr>
              <a:t>style.css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838AA96-F776-E9FB-4BE4-8E941390C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34" y="2725468"/>
            <a:ext cx="4767932" cy="2715015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F6103CE-5823-0035-C270-3C60195C9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388" y="2370737"/>
            <a:ext cx="5818182" cy="306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02E4E-D08F-6A56-A902-C958B4E29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93AA8F-57BC-4715-6818-88F7638C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534BEF-3A7F-A4BB-31D4-2444397EF93E}"/>
              </a:ext>
            </a:extLst>
          </p:cNvPr>
          <p:cNvSpPr txBox="1">
            <a:spLocks/>
          </p:cNvSpPr>
          <p:nvPr/>
        </p:nvSpPr>
        <p:spPr>
          <a:xfrm>
            <a:off x="1345076" y="322247"/>
            <a:ext cx="8610600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45C9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Workshop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CEB9E3-A87D-3513-7803-F521D925080F}"/>
              </a:ext>
            </a:extLst>
          </p:cNvPr>
          <p:cNvSpPr txBox="1">
            <a:spLocks/>
          </p:cNvSpPr>
          <p:nvPr/>
        </p:nvSpPr>
        <p:spPr>
          <a:xfrm>
            <a:off x="679325" y="1417516"/>
            <a:ext cx="8766126" cy="7526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th-TH" b="1" dirty="0">
                <a:latin typeface="ADLaM Display" panose="02010000000000000000" pitchFamily="2" charset="0"/>
                <a:ea typeface="ADLaM Display" panose="02010000000000000000" pitchFamily="2" charset="0"/>
              </a:rPr>
              <a:t>ตกแต่ง</a:t>
            </a:r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</a:rPr>
              <a:t> Form </a:t>
            </a:r>
            <a:r>
              <a:rPr lang="th-TH" b="1" dirty="0">
                <a:latin typeface="ADLaM Display" panose="02010000000000000000" pitchFamily="2" charset="0"/>
                <a:ea typeface="ADLaM Display" panose="02010000000000000000" pitchFamily="2" charset="0"/>
              </a:rPr>
              <a:t>ในส่วน </a:t>
            </a:r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</a:rPr>
              <a:t>style.css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6AC7852-D023-3347-3EE8-38404A3E9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46" y="2485104"/>
            <a:ext cx="4317316" cy="2482457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B8B081E-A3CC-EBCB-A472-E42008693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891" y="2232742"/>
            <a:ext cx="6525491" cy="298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47FBD-8EEC-61F4-D67E-17593C72E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F7F61C-5307-E93B-A46E-F5C3E699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D2EEA4A-D4D4-083D-719D-F356A5A25135}"/>
              </a:ext>
            </a:extLst>
          </p:cNvPr>
          <p:cNvSpPr txBox="1">
            <a:spLocks/>
          </p:cNvSpPr>
          <p:nvPr/>
        </p:nvSpPr>
        <p:spPr>
          <a:xfrm>
            <a:off x="1345076" y="322247"/>
            <a:ext cx="8610600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45C9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Workshop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A74C71-7201-6DF4-6D8C-3A163E5F6FEB}"/>
              </a:ext>
            </a:extLst>
          </p:cNvPr>
          <p:cNvSpPr txBox="1">
            <a:spLocks/>
          </p:cNvSpPr>
          <p:nvPr/>
        </p:nvSpPr>
        <p:spPr>
          <a:xfrm>
            <a:off x="679325" y="1417516"/>
            <a:ext cx="8766126" cy="7526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th-TH" b="1" dirty="0">
                <a:latin typeface="ADLaM Display" panose="02010000000000000000" pitchFamily="2" charset="0"/>
                <a:ea typeface="ADLaM Display" panose="02010000000000000000" pitchFamily="2" charset="0"/>
              </a:rPr>
              <a:t>นำไฟล์  </a:t>
            </a:r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</a:rPr>
              <a:t>JavaScript </a:t>
            </a:r>
            <a:r>
              <a:rPr lang="th-TH" b="1" dirty="0">
                <a:latin typeface="ADLaM Display" panose="02010000000000000000" pitchFamily="2" charset="0"/>
                <a:ea typeface="ADLaM Display" panose="02010000000000000000" pitchFamily="2" charset="0"/>
              </a:rPr>
              <a:t>ไปใช้ในส่วนของ </a:t>
            </a:r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</a:rPr>
              <a:t>html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37B59E7-0EF9-CB2F-B823-83CA1E256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978" y="2069891"/>
            <a:ext cx="8075586" cy="40735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0AF2A6-0357-E8BD-55B1-FADDC6DE1988}"/>
              </a:ext>
            </a:extLst>
          </p:cNvPr>
          <p:cNvSpPr/>
          <p:nvPr/>
        </p:nvSpPr>
        <p:spPr>
          <a:xfrm>
            <a:off x="1135462" y="2069891"/>
            <a:ext cx="1245996" cy="298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cap="none" dirty="0">
                <a:solidFill>
                  <a:schemeClr val="tx1"/>
                </a:solidFill>
              </a:rPr>
              <a:t>ICT12367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49B10A-757E-2B4B-897A-3D4A7AC3AF8E}"/>
              </a:ext>
            </a:extLst>
          </p:cNvPr>
          <p:cNvSpPr/>
          <p:nvPr/>
        </p:nvSpPr>
        <p:spPr>
          <a:xfrm>
            <a:off x="4021946" y="5440484"/>
            <a:ext cx="861553" cy="4128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A1FFBD21-807B-B7E1-1278-F50490683F02}"/>
              </a:ext>
            </a:extLst>
          </p:cNvPr>
          <p:cNvSpPr/>
          <p:nvPr/>
        </p:nvSpPr>
        <p:spPr>
          <a:xfrm>
            <a:off x="5845487" y="5853289"/>
            <a:ext cx="1977714" cy="60466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1921"/>
              <a:gd name="adj6" fmla="val -4952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ชื่อไฟล์.</a:t>
            </a:r>
            <a:r>
              <a:rPr lang="en-US" sz="3600" b="1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js</a:t>
            </a:r>
            <a:endParaRPr lang="en-US" sz="36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CA83E-DE7F-483F-C379-01AF167C4D49}"/>
              </a:ext>
            </a:extLst>
          </p:cNvPr>
          <p:cNvSpPr/>
          <p:nvPr/>
        </p:nvSpPr>
        <p:spPr>
          <a:xfrm>
            <a:off x="4049487" y="5484872"/>
            <a:ext cx="783772" cy="3504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cap="none" dirty="0">
                <a:solidFill>
                  <a:schemeClr val="tx1"/>
                </a:solidFill>
              </a:rPr>
              <a:t>L3_app.js</a:t>
            </a:r>
          </a:p>
        </p:txBody>
      </p:sp>
    </p:spTree>
    <p:extLst>
      <p:ext uri="{BB962C8B-B14F-4D97-AF65-F5344CB8AC3E}">
        <p14:creationId xmlns:p14="http://schemas.microsoft.com/office/powerpoint/2010/main" val="418592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7C7BE-3042-E48F-1A34-98E8FB850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659ACE-2099-4C06-E50C-1FCA5243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BD494AC-8636-7426-DB09-09955B23FE6D}"/>
              </a:ext>
            </a:extLst>
          </p:cNvPr>
          <p:cNvSpPr txBox="1">
            <a:spLocks/>
          </p:cNvSpPr>
          <p:nvPr/>
        </p:nvSpPr>
        <p:spPr>
          <a:xfrm>
            <a:off x="1345076" y="322247"/>
            <a:ext cx="8610600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45C9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Workshop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985A3B-B7B8-84F9-B7E1-DDCC6BFF8C6A}"/>
              </a:ext>
            </a:extLst>
          </p:cNvPr>
          <p:cNvSpPr txBox="1">
            <a:spLocks/>
          </p:cNvSpPr>
          <p:nvPr/>
        </p:nvSpPr>
        <p:spPr>
          <a:xfrm>
            <a:off x="679325" y="1417516"/>
            <a:ext cx="8766126" cy="7526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th-TH" b="1" dirty="0">
                <a:latin typeface="ADLaM Display" panose="02010000000000000000" pitchFamily="2" charset="0"/>
                <a:ea typeface="ADLaM Display" panose="02010000000000000000" pitchFamily="2" charset="0"/>
              </a:rPr>
              <a:t>เขียนโค้ด </a:t>
            </a:r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</a:rPr>
              <a:t>JavaScript</a:t>
            </a:r>
            <a:r>
              <a:rPr lang="th-TH" b="1" dirty="0">
                <a:latin typeface="ADLaM Display" panose="02010000000000000000" pitchFamily="2" charset="0"/>
                <a:ea typeface="ADLaM Display" panose="02010000000000000000" pitchFamily="2" charset="0"/>
              </a:rPr>
              <a:t> ในเว็บเพจ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4852064-7654-F482-E5F3-9556F095F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76" y="2266218"/>
            <a:ext cx="5803968" cy="23255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73B8A0-7D83-00D6-1111-73AB4C72BD20}"/>
              </a:ext>
            </a:extLst>
          </p:cNvPr>
          <p:cNvSpPr/>
          <p:nvPr/>
        </p:nvSpPr>
        <p:spPr>
          <a:xfrm>
            <a:off x="281352" y="2266218"/>
            <a:ext cx="1245996" cy="298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cap="none" dirty="0">
                <a:solidFill>
                  <a:schemeClr val="tx1"/>
                </a:solidFill>
              </a:rPr>
              <a:t>ICT12367</a:t>
            </a:r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E54D64C-CB19-AA84-5F00-854F0E3BF4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96" y="2564536"/>
            <a:ext cx="4723397" cy="23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1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107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ADLaM Display</vt:lpstr>
      <vt:lpstr>Aptos</vt:lpstr>
      <vt:lpstr>Aptos Display</vt:lpstr>
      <vt:lpstr>Arial</vt:lpstr>
      <vt:lpstr>Neue Machina Ultra-Bold</vt:lpstr>
      <vt:lpstr>TH Sarabun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ICT12367</dc:title>
  <dc:creator>Boonsiri Masan</dc:creator>
  <cp:lastModifiedBy>Boonsiri Masan</cp:lastModifiedBy>
  <cp:revision>3</cp:revision>
  <dcterms:created xsi:type="dcterms:W3CDTF">2025-01-20T14:09:38Z</dcterms:created>
  <dcterms:modified xsi:type="dcterms:W3CDTF">2025-01-20T14:48:44Z</dcterms:modified>
</cp:coreProperties>
</file>