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280" r:id="rId4"/>
  </p:sldIdLst>
  <p:sldSz cx="18288000" cy="10287000"/>
  <p:notesSz cx="6858000" cy="9144000"/>
  <p:embeddedFontLst>
    <p:embeddedFont>
      <p:font typeface="ADLaM Display" panose="02010000000000000000" pitchFamily="2" charset="0"/>
      <p:regular r:id="rId6"/>
    </p:embeddedFont>
    <p:embeddedFont>
      <p:font typeface="Neue Machina Ultra-Bold" panose="020B0604020202020204" charset="0"/>
      <p:regular r:id="rId7"/>
    </p:embeddedFont>
    <p:embeddedFont>
      <p:font typeface="Prompt" panose="00000500000000000000" pitchFamily="2" charset="-34"/>
      <p:regular r:id="rId8"/>
      <p:bold r:id="rId9"/>
      <p:italic r:id="rId10"/>
      <p:boldItalic r:id="rId11"/>
    </p:embeddedFont>
    <p:embeddedFont>
      <p:font typeface="Prompt ExtraLight" panose="00000300000000000000" pitchFamily="2" charset="-34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6D4"/>
    <a:srgbClr val="055C9D"/>
    <a:srgbClr val="68BBE3"/>
    <a:srgbClr val="00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2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E277-FB82-4300-84DA-4BB9F37F3C7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1052-9CFB-4885-9E3D-D1E3127D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43FE-333A-4DEB-94A2-E26E90F6F52E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D5DD-303A-4B1E-93BB-8328D0C0116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9B01-2739-4EF3-B924-19EB9CCC3705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E8D6-3BBD-4A37-BFAC-650C3D8DB6B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C40-3A8E-4264-9A8C-543CE7091D7C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D53A-6B96-4E45-9927-D2351DEF4A16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62D6-EF6F-418F-A20B-953BA6A87EEB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40E-E945-462A-8B89-2B493F8C0FB0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FCE6-2A63-45AD-B30D-77B8A62242C7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6A6-C6D5-4212-9251-6490019ED4A8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1234-3804-49CF-85EA-7B2E930BD6B2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39A1-EBB5-457B-9427-9092CA51B845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9285287"/>
            <a:ext cx="1524000" cy="98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10" Type="http://schemas.openxmlformats.org/officeDocument/2006/relationships/image" Target="../media/image9.tmp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401799" y="4333875"/>
            <a:ext cx="3914775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" y="0"/>
            <a:ext cx="4114800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01895" y="2258770"/>
            <a:ext cx="148842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ICT12367</a:t>
            </a:r>
            <a:br>
              <a:rPr lang="th-TH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การใช้กรอบงานสำหรับการพัฒนาเว็บแอปพลิเคชัน</a:t>
            </a:r>
            <a:b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เพื่อความมั่นคงปลอดภัย</a:t>
            </a:r>
            <a:endParaRPr lang="en-US" sz="10409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DE44B3-09A4-7736-0A25-25BD442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AC5D6-9255-F7D9-AF77-D8BE2D32DCDC}"/>
              </a:ext>
            </a:extLst>
          </p:cNvPr>
          <p:cNvSpPr/>
          <p:nvPr/>
        </p:nvSpPr>
        <p:spPr>
          <a:xfrm>
            <a:off x="8001000" y="94869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8C8F47C-DDFD-F0B5-2733-451289B4EAC8}"/>
              </a:ext>
            </a:extLst>
          </p:cNvPr>
          <p:cNvSpPr txBox="1"/>
          <p:nvPr/>
        </p:nvSpPr>
        <p:spPr>
          <a:xfrm>
            <a:off x="6215495" y="6309062"/>
            <a:ext cx="60579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</a:t>
            </a: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7</a:t>
            </a:r>
            <a:endParaRPr lang="en-US" sz="6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4B164-CE2D-BD69-DF5B-7F207774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22B0EF-ECA4-9DEB-75B0-025B10AC1C6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A9030CD-2022-DD68-3CD0-EF20E91341B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4F5DE79-6AC0-ADDF-97AC-235DA2D66F19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4B91598-4DDF-EABF-BDE2-87885AA12569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CBF834-3FD7-AD79-AD17-625102C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14BB249-362D-A033-42F3-3CD4E7DE959C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</a:t>
            </a:r>
            <a:r>
              <a:rPr lang="th-TH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7</a:t>
            </a:r>
            <a:endParaRPr lang="en-US" sz="8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AC548-3883-D40B-E474-D784FE098403}"/>
              </a:ext>
            </a:extLst>
          </p:cNvPr>
          <p:cNvSpPr txBox="1"/>
          <p:nvPr/>
        </p:nvSpPr>
        <p:spPr>
          <a:xfrm>
            <a:off x="800100" y="2478079"/>
            <a:ext cx="16459200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ให้เพิ่มฟังก์ชัน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View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ใหม่ชื่อ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contact(request)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ใน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views.py</a:t>
            </a: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ฟังก์ชันนี้ต้องแสดงข้อความ "ติดต่อ ตามด้วยข้อมูลนักศึกษา เช่น รหัสนักศึกษา ชื่อ นามสกุล"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กำหนหัวเรื่องเป็น &lt;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h1&gt;</a:t>
            </a:r>
            <a:endParaRPr lang="th-TH" sz="2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จากนั้นกำหนด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ให้สามารถเข้าถึงฟังก์ชัน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contact()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ผ่านทาง /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contact/</a:t>
            </a:r>
            <a:endParaRPr lang="th-TH" sz="2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</a:pP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F18D9-DD71-0F79-D914-FF9CD98AB804}"/>
              </a:ext>
            </a:extLst>
          </p:cNvPr>
          <p:cNvSpPr txBox="1"/>
          <p:nvPr/>
        </p:nvSpPr>
        <p:spPr>
          <a:xfrm>
            <a:off x="2382183" y="5736033"/>
            <a:ext cx="1181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✅</a:t>
            </a:r>
            <a:r>
              <a:rPr lang="th-TH" sz="2800" b="1" dirty="0"/>
              <a:t> </a:t>
            </a:r>
            <a:r>
              <a:rPr lang="th-TH" sz="28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ตัวอย่างผลลัพธ์เมื่อเปิด </a:t>
            </a:r>
            <a:r>
              <a:rPr lang="en-US" sz="28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http://127.0.0.1:8000/contact/</a:t>
            </a:r>
          </a:p>
        </p:txBody>
      </p:sp>
    </p:spTree>
    <p:extLst>
      <p:ext uri="{BB962C8B-B14F-4D97-AF65-F5344CB8AC3E}">
        <p14:creationId xmlns:p14="http://schemas.microsoft.com/office/powerpoint/2010/main" val="161887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3125E-DD15-02FF-4254-EDEB0964A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380B7BA-AFE3-5B83-1463-2865D1914A3F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676F11C-50AD-26A7-4344-FD932C70E72C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6D12294-69CC-15D5-4765-ECEEBD114D26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48D6C94-3F76-B138-C668-618287B3B63D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3203802-E286-B2CA-D60B-A7E5F6EF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1BFD725-C61A-C6A6-45FC-C8785F031F99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</a:t>
            </a:r>
            <a:r>
              <a:rPr lang="th-TH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7</a:t>
            </a:r>
            <a:endParaRPr lang="en-US" sz="8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A139D-02C6-BC1B-7E37-8480FA993D01}"/>
              </a:ext>
            </a:extLst>
          </p:cNvPr>
          <p:cNvSpPr txBox="1"/>
          <p:nvPr/>
        </p:nvSpPr>
        <p:spPr>
          <a:xfrm>
            <a:off x="821335" y="2090282"/>
            <a:ext cx="16459200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ข้อ 2 ให้แก้ไขฟังก์ชัน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form(request)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ใน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views.py</a:t>
            </a: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ให้เปลี่ยนจากการใช้ </a:t>
            </a:r>
            <a:r>
              <a:rPr lang="en-US" sz="28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HttpResponse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()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เป็นการใช้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render()</a:t>
            </a:r>
            <a:endParaRPr lang="th-TH" sz="2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แทนที่จะแสดงข้อความโดยตรง ให้แสดงผลผ่านไฟล์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form.html</a:t>
            </a:r>
            <a:endParaRPr lang="th-TH" sz="2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ให้สร้างไฟล์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templates/form.html 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และเขียนโค้ดดังนี้: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F66E7-C1E3-42FB-B509-7D6A33639B99}"/>
              </a:ext>
            </a:extLst>
          </p:cNvPr>
          <p:cNvSpPr txBox="1"/>
          <p:nvPr/>
        </p:nvSpPr>
        <p:spPr>
          <a:xfrm>
            <a:off x="2209800" y="5114749"/>
            <a:ext cx="9151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📌</a:t>
            </a:r>
            <a:r>
              <a:rPr lang="th-TH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ตัวอย่าง </a:t>
            </a:r>
            <a:r>
              <a:rPr lang="en-US" sz="2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form.html</a:t>
            </a:r>
          </a:p>
        </p:txBody>
      </p:sp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DC121D4-E547-BA51-C18B-8FB818ACB5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80137"/>
            <a:ext cx="7269899" cy="4346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464787-B2C2-4180-4717-92F19D83F5AA}"/>
              </a:ext>
            </a:extLst>
          </p:cNvPr>
          <p:cNvSpPr txBox="1"/>
          <p:nvPr/>
        </p:nvSpPr>
        <p:spPr>
          <a:xfrm>
            <a:off x="959015" y="8039467"/>
            <a:ext cx="5872559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เมื่อเปิด </a:t>
            </a: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http://127.0.0.1:8000/form/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จะเห็นแบบฟอร์มแทนที่ข้อความเดิม</a:t>
            </a:r>
            <a:endParaRPr lang="en-US" sz="24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1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169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Wingdings</vt:lpstr>
      <vt:lpstr>Arial</vt:lpstr>
      <vt:lpstr>Calibri</vt:lpstr>
      <vt:lpstr>Neue Machina Ultra-Bold</vt:lpstr>
      <vt:lpstr>Prompt ExtraLight</vt:lpstr>
      <vt:lpstr>ADLaM Display</vt:lpstr>
      <vt:lpstr>Prompt</vt:lpstr>
      <vt:lpstr>Aptos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Boonsiri</dc:creator>
  <cp:lastModifiedBy>Boonsiri Masan</cp:lastModifiedBy>
  <cp:revision>17</cp:revision>
  <dcterms:created xsi:type="dcterms:W3CDTF">2006-08-16T00:00:00Z</dcterms:created>
  <dcterms:modified xsi:type="dcterms:W3CDTF">2025-03-01T09:06:04Z</dcterms:modified>
  <dc:identifier>DAGcPt73Vic</dc:identifier>
</cp:coreProperties>
</file>