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89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711" autoAdjust="0"/>
    <p:restoredTop sz="91136" autoAdjust="0"/>
  </p:normalViewPr>
  <p:slideViewPr>
    <p:cSldViewPr>
      <p:cViewPr>
        <p:scale>
          <a:sx n="100" d="100"/>
          <a:sy n="100" d="100"/>
        </p:scale>
        <p:origin x="-195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264" y="-8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ch\Desktop\titelbil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429001"/>
            <a:ext cx="9045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</a:t>
            </a:r>
            <a:r>
              <a:rPr lang="de-DE" sz="1400" b="0" dirty="0" err="1" smtClean="0">
                <a:solidFill>
                  <a:schemeClr val="bg1"/>
                </a:solidFill>
                <a:cs typeface="+mn-cs"/>
              </a:rPr>
              <a:t>Anthropomatik</a:t>
            </a: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728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14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05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</a:t>
            </a:r>
            <a:r>
              <a:rPr lang="de-DE" sz="900" b="0" dirty="0" err="1" smtClean="0">
                <a:solidFill>
                  <a:schemeClr val="tx1"/>
                </a:solidFill>
                <a:cs typeface="+mn-cs"/>
              </a:rPr>
              <a:t>Anthropomatik</a:t>
            </a: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14.07.2016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Prof. Heinz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Wörn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 Prof. Björn Hein - Jahrespräsentation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timing>
    <p:tnLst>
      <p:par>
        <p:cTn id="1" dur="indefinite" restart="never" nodeType="tmRoot"/>
      </p:par>
    </p:tnLst>
  </p:timing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Praktikum Robotik und Automation I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Bohrungen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auf </a:t>
            </a:r>
            <a:r>
              <a:rPr lang="en-US" dirty="0" err="1" smtClean="0"/>
              <a:t>Beschädigungen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Maskieren</a:t>
            </a:r>
            <a:r>
              <a:rPr lang="en-US" dirty="0" smtClean="0"/>
              <a:t> des </a:t>
            </a:r>
            <a:r>
              <a:rPr lang="en-US" dirty="0" err="1" smtClean="0"/>
              <a:t>Werkstücks</a:t>
            </a:r>
            <a:endParaRPr lang="en-US" dirty="0" smtClean="0"/>
          </a:p>
          <a:p>
            <a:r>
              <a:rPr lang="en-US" dirty="0" err="1" smtClean="0"/>
              <a:t>Filtern</a:t>
            </a:r>
            <a:endParaRPr lang="en-US" dirty="0" smtClean="0"/>
          </a:p>
          <a:p>
            <a:pPr lvl="1"/>
            <a:r>
              <a:rPr lang="en-US" dirty="0" smtClean="0"/>
              <a:t>Guided </a:t>
            </a:r>
            <a:r>
              <a:rPr lang="en-US" dirty="0"/>
              <a:t>I</a:t>
            </a:r>
            <a:r>
              <a:rPr lang="en-US" dirty="0" smtClean="0"/>
              <a:t>mage Filter</a:t>
            </a:r>
          </a:p>
          <a:p>
            <a:r>
              <a:rPr lang="en-US" dirty="0" err="1" smtClean="0"/>
              <a:t>Kantendetektion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Canny</a:t>
            </a:r>
          </a:p>
          <a:p>
            <a:r>
              <a:rPr lang="en-US" dirty="0" err="1" smtClean="0"/>
              <a:t>Kanten</a:t>
            </a:r>
            <a:r>
              <a:rPr lang="en-US" dirty="0" smtClean="0"/>
              <a:t> und </a:t>
            </a:r>
            <a:r>
              <a:rPr lang="en-US" dirty="0" err="1" smtClean="0"/>
              <a:t>Bohrungen</a:t>
            </a:r>
            <a:r>
              <a:rPr lang="en-US" dirty="0" smtClean="0"/>
              <a:t> </a:t>
            </a:r>
            <a:r>
              <a:rPr lang="en-US" dirty="0" err="1" smtClean="0"/>
              <a:t>entfernen</a:t>
            </a:r>
            <a:endParaRPr lang="en-US" dirty="0" smtClean="0"/>
          </a:p>
          <a:p>
            <a:r>
              <a:rPr lang="en-US" dirty="0" smtClean="0"/>
              <a:t>Cluster </a:t>
            </a:r>
            <a:r>
              <a:rPr lang="en-US" dirty="0" err="1" smtClean="0"/>
              <a:t>finden</a:t>
            </a:r>
            <a:endParaRPr lang="en-US" dirty="0" smtClean="0"/>
          </a:p>
          <a:p>
            <a:r>
              <a:rPr lang="en-US" dirty="0" err="1" smtClean="0"/>
              <a:t>Zusätzlich</a:t>
            </a:r>
            <a:r>
              <a:rPr lang="en-US" dirty="0" smtClean="0"/>
              <a:t>: </a:t>
            </a:r>
            <a:r>
              <a:rPr lang="en-US" dirty="0" err="1" smtClean="0"/>
              <a:t>Überprüfung</a:t>
            </a:r>
            <a:r>
              <a:rPr lang="en-US" dirty="0" smtClean="0"/>
              <a:t> des </a:t>
            </a:r>
            <a:r>
              <a:rPr lang="en-US" dirty="0" err="1" smtClean="0"/>
              <a:t>Stegs</a:t>
            </a:r>
            <a:endParaRPr lang="en-US" dirty="0" smtClean="0"/>
          </a:p>
          <a:p>
            <a:pPr lvl="1"/>
            <a:r>
              <a:rPr lang="en-US" dirty="0" smtClean="0"/>
              <a:t>Threshold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6911975" cy="693737"/>
          </a:xfrm>
        </p:spPr>
        <p:txBody>
          <a:bodyPr/>
          <a:lstStyle/>
          <a:p>
            <a:r>
              <a:rPr lang="de-DE" sz="6000" dirty="0" smtClean="0"/>
              <a:t>Vorführung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54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Werkstück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Prüfaufgaben</a:t>
            </a:r>
            <a:endParaRPr lang="en-US" sz="2400" dirty="0" smtClean="0"/>
          </a:p>
          <a:p>
            <a:r>
              <a:rPr lang="en-US" sz="2400" dirty="0" err="1" smtClean="0"/>
              <a:t>Aufbau</a:t>
            </a:r>
            <a:endParaRPr lang="en-US" sz="2400" dirty="0" smtClean="0"/>
          </a:p>
          <a:p>
            <a:r>
              <a:rPr lang="en-US" sz="2400" dirty="0" err="1" smtClean="0"/>
              <a:t>Verwendete</a:t>
            </a:r>
            <a:r>
              <a:rPr lang="en-US" sz="2400" dirty="0" smtClean="0"/>
              <a:t> Software</a:t>
            </a:r>
          </a:p>
          <a:p>
            <a:r>
              <a:rPr lang="en-US" sz="2400" dirty="0" err="1" smtClean="0"/>
              <a:t>Unterschied</a:t>
            </a:r>
            <a:r>
              <a:rPr lang="en-US" sz="2400" dirty="0" smtClean="0"/>
              <a:t> </a:t>
            </a:r>
            <a:r>
              <a:rPr lang="en-US" sz="2400" dirty="0" err="1" smtClean="0"/>
              <a:t>Modell</a:t>
            </a:r>
            <a:r>
              <a:rPr lang="en-US" sz="2400" dirty="0" smtClean="0"/>
              <a:t> &amp; </a:t>
            </a:r>
            <a:r>
              <a:rPr lang="en-US" sz="2400" dirty="0" err="1" smtClean="0"/>
              <a:t>Aufnahme</a:t>
            </a:r>
            <a:endParaRPr lang="en-US" sz="2400" dirty="0" smtClean="0"/>
          </a:p>
          <a:p>
            <a:r>
              <a:rPr lang="en-US" sz="2400" dirty="0" err="1" smtClean="0"/>
              <a:t>Vorgehensweise</a:t>
            </a:r>
            <a:endParaRPr lang="en-US" sz="2400" dirty="0" smtClean="0"/>
          </a:p>
          <a:p>
            <a:r>
              <a:rPr lang="en-US" sz="2400" dirty="0" err="1" smtClean="0"/>
              <a:t>Vorführung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Werkstück</a:t>
            </a:r>
            <a:r>
              <a:rPr lang="en-US" dirty="0" smtClean="0"/>
              <a:t> &amp; </a:t>
            </a:r>
            <a:r>
              <a:rPr lang="en-US" dirty="0" err="1" smtClean="0"/>
              <a:t>Prüfaufgaben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Maße</a:t>
            </a:r>
            <a:r>
              <a:rPr lang="en-US" dirty="0" smtClean="0"/>
              <a:t> 8x8cm</a:t>
            </a:r>
          </a:p>
          <a:p>
            <a:r>
              <a:rPr lang="en-US" dirty="0" smtClean="0"/>
              <a:t>4x 5mm </a:t>
            </a:r>
            <a:r>
              <a:rPr lang="en-US" dirty="0" err="1" smtClean="0"/>
              <a:t>Bohrung</a:t>
            </a:r>
            <a:endParaRPr lang="en-US" dirty="0" smtClean="0"/>
          </a:p>
          <a:p>
            <a:r>
              <a:rPr lang="en-US" dirty="0" smtClean="0"/>
              <a:t>2x 7mm </a:t>
            </a:r>
            <a:r>
              <a:rPr lang="en-US" dirty="0" err="1" smtClean="0"/>
              <a:t>Bohrung</a:t>
            </a:r>
            <a:endParaRPr lang="en-US" dirty="0" smtClean="0"/>
          </a:p>
          <a:p>
            <a:r>
              <a:rPr lang="en-US" dirty="0" err="1" smtClean="0"/>
              <a:t>Mittler</a:t>
            </a:r>
            <a:r>
              <a:rPr lang="en-US" dirty="0" smtClean="0"/>
              <a:t> </a:t>
            </a:r>
            <a:r>
              <a:rPr lang="en-US" dirty="0" err="1" smtClean="0"/>
              <a:t>Steg</a:t>
            </a:r>
            <a:r>
              <a:rPr lang="en-US" dirty="0" smtClean="0"/>
              <a:t> </a:t>
            </a:r>
            <a:r>
              <a:rPr lang="en-US" dirty="0" err="1" smtClean="0"/>
              <a:t>Maß</a:t>
            </a:r>
            <a:r>
              <a:rPr lang="en-US" dirty="0" smtClean="0"/>
              <a:t> 1mm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Abmessung</a:t>
            </a:r>
            <a:r>
              <a:rPr lang="en-US" dirty="0" smtClean="0"/>
              <a:t> </a:t>
            </a:r>
            <a:r>
              <a:rPr lang="en-US" dirty="0" err="1" smtClean="0"/>
              <a:t>Werkstück</a:t>
            </a:r>
            <a:r>
              <a:rPr lang="en-US" dirty="0" smtClean="0"/>
              <a:t> (</a:t>
            </a:r>
            <a:r>
              <a:rPr lang="en-US" dirty="0" err="1" smtClean="0"/>
              <a:t>Toleranz</a:t>
            </a:r>
            <a:r>
              <a:rPr lang="en-US" dirty="0" smtClean="0"/>
              <a:t> 2mm)</a:t>
            </a:r>
          </a:p>
          <a:p>
            <a:r>
              <a:rPr lang="en-US" dirty="0" err="1" smtClean="0"/>
              <a:t>Bohrungen</a:t>
            </a:r>
            <a:r>
              <a:rPr lang="en-US" dirty="0" smtClean="0"/>
              <a:t> (</a:t>
            </a:r>
            <a:r>
              <a:rPr lang="en-US" dirty="0" err="1" smtClean="0"/>
              <a:t>Toleranz</a:t>
            </a:r>
            <a:r>
              <a:rPr lang="en-US" dirty="0" smtClean="0"/>
              <a:t> 2mm)</a:t>
            </a:r>
          </a:p>
          <a:p>
            <a:pPr lvl="1"/>
            <a:r>
              <a:rPr lang="en-US" dirty="0" err="1" smtClean="0"/>
              <a:t>Existenz</a:t>
            </a:r>
            <a:endParaRPr lang="en-US" dirty="0" smtClean="0"/>
          </a:p>
          <a:p>
            <a:pPr lvl="1"/>
            <a:r>
              <a:rPr lang="en-US" dirty="0" err="1" smtClean="0"/>
              <a:t>Durchmesser</a:t>
            </a:r>
            <a:endParaRPr lang="en-US" dirty="0" smtClean="0"/>
          </a:p>
          <a:p>
            <a:pPr lvl="1"/>
            <a:r>
              <a:rPr lang="en-US" dirty="0" err="1" smtClean="0"/>
              <a:t>Korrekte</a:t>
            </a:r>
            <a:r>
              <a:rPr lang="en-US" dirty="0" smtClean="0"/>
              <a:t> Position</a:t>
            </a:r>
          </a:p>
          <a:p>
            <a:r>
              <a:rPr lang="en-US" dirty="0" err="1" smtClean="0"/>
              <a:t>Tiefe</a:t>
            </a:r>
            <a:r>
              <a:rPr lang="en-US" dirty="0" smtClean="0"/>
              <a:t> </a:t>
            </a:r>
            <a:r>
              <a:rPr lang="en-US" dirty="0" err="1" smtClean="0"/>
              <a:t>Kratzer</a:t>
            </a:r>
            <a:r>
              <a:rPr lang="en-US" dirty="0" smtClean="0"/>
              <a:t> und </a:t>
            </a:r>
            <a:r>
              <a:rPr lang="en-US" dirty="0" err="1" smtClean="0"/>
              <a:t>strukturelle</a:t>
            </a:r>
            <a:r>
              <a:rPr lang="en-US" dirty="0" smtClean="0"/>
              <a:t> </a:t>
            </a:r>
            <a:r>
              <a:rPr lang="en-US" dirty="0" err="1" smtClean="0"/>
              <a:t>Schäden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Aufbau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 x 60 x 60 cm </a:t>
            </a:r>
            <a:r>
              <a:rPr lang="en-US" dirty="0" err="1" smtClean="0"/>
              <a:t>Aufbau</a:t>
            </a:r>
            <a:endParaRPr lang="en-US" dirty="0" smtClean="0"/>
          </a:p>
          <a:p>
            <a:r>
              <a:rPr lang="en-US" dirty="0" err="1" smtClean="0"/>
              <a:t>Kamera</a:t>
            </a:r>
            <a:r>
              <a:rPr lang="en-US" dirty="0" smtClean="0"/>
              <a:t>: UI-1 460SE-C-HQ</a:t>
            </a:r>
          </a:p>
          <a:p>
            <a:pPr lvl="1"/>
            <a:r>
              <a:rPr lang="en-US" dirty="0" smtClean="0"/>
              <a:t>2048 x 1536</a:t>
            </a:r>
          </a:p>
          <a:p>
            <a:r>
              <a:rPr lang="en-US" dirty="0" err="1" smtClean="0"/>
              <a:t>Objektiv</a:t>
            </a:r>
            <a:r>
              <a:rPr lang="en-US" dirty="0" smtClean="0"/>
              <a:t>: Tamron 1:1,6 25mm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Lichter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Diffusor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Verwendete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&amp; </a:t>
            </a:r>
            <a:r>
              <a:rPr lang="en-US" dirty="0" err="1" smtClean="0"/>
              <a:t>Aufnahme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Beleuchtung</a:t>
            </a:r>
            <a:endParaRPr lang="en-US" dirty="0" smtClean="0"/>
          </a:p>
          <a:p>
            <a:pPr lvl="1"/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endParaRPr lang="en-US" dirty="0" smtClean="0"/>
          </a:p>
          <a:p>
            <a:pPr lvl="1"/>
            <a:r>
              <a:rPr lang="en-US" dirty="0" err="1" smtClean="0"/>
              <a:t>Perfekte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081131" cy="2067547"/>
          </a:xfrm>
          <a:prstGeom prst="rect">
            <a:avLst/>
          </a:prstGeom>
        </p:spPr>
      </p:pic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29000"/>
            <a:ext cx="2233531" cy="221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Grafik 3" descr="Abla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1836420" cy="4967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Kalibrierung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aaaa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und </a:t>
            </a:r>
            <a:r>
              <a:rPr lang="en-US" dirty="0" err="1" smtClean="0"/>
              <a:t>Abmaße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Bildvorverarbeitung</a:t>
            </a:r>
            <a:endParaRPr lang="en-US" dirty="0" smtClean="0"/>
          </a:p>
          <a:p>
            <a:pPr lvl="1"/>
            <a:r>
              <a:rPr lang="en-US" dirty="0" err="1" smtClean="0"/>
              <a:t>Entfernen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spekularen</a:t>
            </a:r>
            <a:r>
              <a:rPr lang="en-US" dirty="0" smtClean="0"/>
              <a:t> </a:t>
            </a:r>
            <a:r>
              <a:rPr lang="en-US" dirty="0" err="1" smtClean="0"/>
              <a:t>Kante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Pixel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Grauwert</a:t>
            </a:r>
            <a:r>
              <a:rPr lang="en-US" dirty="0" smtClean="0"/>
              <a:t> &gt; 200 </a:t>
            </a:r>
            <a:r>
              <a:rPr lang="en-US" dirty="0" err="1" smtClean="0"/>
              <a:t>werden</a:t>
            </a:r>
            <a:r>
              <a:rPr lang="en-US" dirty="0" smtClean="0"/>
              <a:t> auf 0 </a:t>
            </a:r>
            <a:r>
              <a:rPr lang="en-US" dirty="0" err="1" smtClean="0"/>
              <a:t>gesetzt</a:t>
            </a:r>
            <a:endParaRPr lang="en-US" dirty="0" smtClean="0"/>
          </a:p>
          <a:p>
            <a:pPr lvl="1"/>
            <a:r>
              <a:rPr lang="en-US" dirty="0" err="1" smtClean="0"/>
              <a:t>Maskieren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Werkstück</a:t>
            </a:r>
            <a:r>
              <a:rPr lang="en-US" dirty="0" smtClean="0"/>
              <a:t> pixel</a:t>
            </a:r>
          </a:p>
          <a:p>
            <a:pPr lvl="2"/>
            <a:r>
              <a:rPr lang="en-US" dirty="0" smtClean="0"/>
              <a:t>Pixel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Grauwert</a:t>
            </a:r>
            <a:r>
              <a:rPr lang="en-US" dirty="0" smtClean="0"/>
              <a:t> &gt;= 70 </a:t>
            </a:r>
            <a:r>
              <a:rPr lang="en-US" dirty="0" err="1" smtClean="0"/>
              <a:t>werden</a:t>
            </a:r>
            <a:r>
              <a:rPr lang="en-US" dirty="0" smtClean="0"/>
              <a:t> auf 255 (</a:t>
            </a:r>
            <a:r>
              <a:rPr lang="en-US" dirty="0" err="1" smtClean="0"/>
              <a:t>weiß</a:t>
            </a:r>
            <a:r>
              <a:rPr lang="en-US" dirty="0" smtClean="0"/>
              <a:t>) </a:t>
            </a:r>
            <a:r>
              <a:rPr lang="en-US" dirty="0" err="1" smtClean="0"/>
              <a:t>gesetzt</a:t>
            </a:r>
            <a:endParaRPr lang="en-US" dirty="0" smtClean="0"/>
          </a:p>
          <a:p>
            <a:pPr lvl="1"/>
            <a:r>
              <a:rPr lang="en-US" dirty="0" err="1" smtClean="0"/>
              <a:t>Reduktion</a:t>
            </a:r>
            <a:r>
              <a:rPr lang="en-US" dirty="0" smtClean="0"/>
              <a:t> von Noise</a:t>
            </a:r>
          </a:p>
          <a:p>
            <a:pPr lvl="2"/>
            <a:r>
              <a:rPr lang="en-US" dirty="0" err="1" smtClean="0"/>
              <a:t>Morphologische</a:t>
            </a:r>
            <a:r>
              <a:rPr lang="en-US" dirty="0" smtClean="0"/>
              <a:t> Erosion und </a:t>
            </a:r>
            <a:r>
              <a:rPr lang="en-US" dirty="0" err="1" smtClean="0"/>
              <a:t>Dilitation</a:t>
            </a:r>
            <a:endParaRPr lang="en-US" dirty="0" smtClean="0"/>
          </a:p>
          <a:p>
            <a:pPr lvl="1"/>
            <a:r>
              <a:rPr lang="en-US" dirty="0" err="1" smtClean="0"/>
              <a:t>Kantendektion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Canny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Überprüfen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Abmaße</a:t>
            </a:r>
            <a:r>
              <a:rPr lang="en-US" dirty="0" smtClean="0"/>
              <a:t> und </a:t>
            </a:r>
            <a:r>
              <a:rPr lang="en-US" dirty="0" err="1" smtClean="0"/>
              <a:t>finden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endParaRPr lang="en-US" dirty="0" smtClean="0"/>
          </a:p>
          <a:p>
            <a:pPr lvl="1"/>
            <a:r>
              <a:rPr lang="en-US" dirty="0" err="1" smtClean="0"/>
              <a:t>Annahme</a:t>
            </a:r>
            <a:r>
              <a:rPr lang="en-US" dirty="0" smtClean="0"/>
              <a:t>: </a:t>
            </a:r>
            <a:r>
              <a:rPr lang="en-US" dirty="0" err="1" smtClean="0"/>
              <a:t>Kontur</a:t>
            </a:r>
            <a:r>
              <a:rPr lang="en-US" dirty="0" smtClean="0"/>
              <a:t>, die den </a:t>
            </a:r>
            <a:r>
              <a:rPr lang="en-US" dirty="0" err="1" smtClean="0"/>
              <a:t>Flächeninhalt</a:t>
            </a:r>
            <a:r>
              <a:rPr lang="en-US" dirty="0" smtClean="0"/>
              <a:t> des </a:t>
            </a:r>
            <a:r>
              <a:rPr lang="en-US" dirty="0" err="1" smtClean="0"/>
              <a:t>kleinsten</a:t>
            </a:r>
            <a:r>
              <a:rPr lang="en-US" dirty="0" smtClean="0"/>
              <a:t>, </a:t>
            </a:r>
            <a:r>
              <a:rPr lang="en-US" dirty="0" err="1" smtClean="0"/>
              <a:t>vollständig</a:t>
            </a:r>
            <a:r>
              <a:rPr lang="en-US" dirty="0" smtClean="0"/>
              <a:t> </a:t>
            </a:r>
            <a:r>
              <a:rPr lang="en-US" dirty="0" err="1" smtClean="0"/>
              <a:t>umschließenden</a:t>
            </a:r>
            <a:r>
              <a:rPr lang="en-US" dirty="0" smtClean="0"/>
              <a:t> </a:t>
            </a:r>
            <a:r>
              <a:rPr lang="en-US" dirty="0" err="1" smtClean="0"/>
              <a:t>Rechtecks</a:t>
            </a:r>
            <a:r>
              <a:rPr lang="en-US" dirty="0" smtClean="0"/>
              <a:t> </a:t>
            </a:r>
            <a:r>
              <a:rPr lang="en-US" dirty="0" err="1" smtClean="0"/>
              <a:t>maximiert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Kontur</a:t>
            </a:r>
            <a:r>
              <a:rPr lang="en-US" dirty="0" smtClean="0"/>
              <a:t> des </a:t>
            </a:r>
            <a:r>
              <a:rPr lang="en-US" dirty="0" err="1" smtClean="0"/>
              <a:t>Werkstücks</a:t>
            </a:r>
            <a:endParaRPr lang="en-US" dirty="0" smtClean="0"/>
          </a:p>
          <a:p>
            <a:pPr lvl="1"/>
            <a:r>
              <a:rPr lang="en-US" dirty="0" err="1" smtClean="0"/>
              <a:t>Überprüfe</a:t>
            </a:r>
            <a:r>
              <a:rPr lang="en-US" dirty="0" smtClean="0"/>
              <a:t> die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Kante</a:t>
            </a:r>
            <a:r>
              <a:rPr lang="en-US" dirty="0" smtClean="0"/>
              <a:t> des </a:t>
            </a:r>
            <a:r>
              <a:rPr lang="en-US" dirty="0" err="1" smtClean="0"/>
              <a:t>umschließenden</a:t>
            </a:r>
            <a:r>
              <a:rPr lang="en-US" dirty="0" smtClean="0"/>
              <a:t> </a:t>
            </a:r>
            <a:r>
              <a:rPr lang="en-US" dirty="0" err="1" smtClean="0"/>
              <a:t>Rechtecks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Bildschirmpräsentation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KIT_master_ppt2003_de</vt:lpstr>
      <vt:lpstr>Praktikum Robotik und Automation I</vt:lpstr>
      <vt:lpstr>Agenda</vt:lpstr>
      <vt:lpstr>Werkstück &amp; Prüfaufgaben</vt:lpstr>
      <vt:lpstr>Aufbau</vt:lpstr>
      <vt:lpstr>Verwendete Software</vt:lpstr>
      <vt:lpstr>Unterschied Modell &amp; Aufnahme</vt:lpstr>
      <vt:lpstr>Vorgehensweise</vt:lpstr>
      <vt:lpstr>Kalibrierung</vt:lpstr>
      <vt:lpstr>Prüfen der Lage und Abmaße</vt:lpstr>
      <vt:lpstr>Prüfen der Bohrungen</vt:lpstr>
      <vt:lpstr>Prüfen auf Beschädigungen</vt:lpstr>
      <vt:lpstr>Vorführung</vt:lpstr>
    </vt:vector>
  </TitlesOfParts>
  <Company>Uni Karlsruhe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ich</cp:lastModifiedBy>
  <cp:revision>1205</cp:revision>
  <cp:lastPrinted>2015-12-14T16:16:29Z</cp:lastPrinted>
  <dcterms:created xsi:type="dcterms:W3CDTF">2009-12-03T12:04:20Z</dcterms:created>
  <dcterms:modified xsi:type="dcterms:W3CDTF">2016-07-14T16:09:06Z</dcterms:modified>
</cp:coreProperties>
</file>