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602" r:id="rId9"/>
    <p:sldId id="603" r:id="rId10"/>
    <p:sldId id="597" r:id="rId11"/>
    <p:sldId id="604" r:id="rId12"/>
    <p:sldId id="598" r:id="rId13"/>
    <p:sldId id="605" r:id="rId14"/>
    <p:sldId id="599" r:id="rId15"/>
    <p:sldId id="606" r:id="rId16"/>
    <p:sldId id="600" r:id="rId17"/>
    <p:sldId id="601" r:id="rId18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7" autoAdjust="0"/>
    <p:restoredTop sz="91136" autoAdjust="0"/>
  </p:normalViewPr>
  <p:slideViewPr>
    <p:cSldViewPr>
      <p:cViewPr varScale="1">
        <p:scale>
          <a:sx n="116" d="100"/>
          <a:sy n="116" d="100"/>
        </p:scale>
        <p:origin x="8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aaaa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Entfernen der </a:t>
            </a:r>
            <a:r>
              <a:rPr lang="de-DE" dirty="0" err="1" smtClean="0"/>
              <a:t>spekularen</a:t>
            </a:r>
            <a:r>
              <a:rPr lang="de-DE" dirty="0" smtClean="0"/>
              <a:t> Kante </a:t>
            </a:r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 200 werden auf 0 gesetzt</a:t>
            </a:r>
          </a:p>
          <a:p>
            <a:pPr lvl="1"/>
            <a:r>
              <a:rPr lang="de-DE" dirty="0" smtClean="0"/>
              <a:t>Maskieren der Werkstück </a:t>
            </a:r>
            <a:r>
              <a:rPr lang="de-DE" dirty="0" err="1" smtClean="0"/>
              <a:t>pixel</a:t>
            </a:r>
            <a:endParaRPr lang="de-DE" dirty="0" smtClean="0"/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endParaRPr lang="de-DE" dirty="0" smtClean="0"/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und finden der Lage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Werkstücks</a:t>
            </a:r>
          </a:p>
          <a:p>
            <a:pPr lvl="1"/>
            <a:r>
              <a:rPr lang="de-DE" dirty="0" smtClean="0"/>
              <a:t>Überprüfe die Länge jeder Kante des umschließenden Rechtecks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Bohrungen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Vorgehensweise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Bildschirmpräsentation (4:3)</PresentationFormat>
  <Paragraphs>91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Prüfen der Bohrungen</vt:lpstr>
      <vt:lpstr>Programm-Ablauf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Patrick Petersen</cp:lastModifiedBy>
  <cp:revision>1214</cp:revision>
  <cp:lastPrinted>2015-12-14T16:16:29Z</cp:lastPrinted>
  <dcterms:created xsi:type="dcterms:W3CDTF">2009-12-03T12:04:20Z</dcterms:created>
  <dcterms:modified xsi:type="dcterms:W3CDTF">2016-07-14T16:53:18Z</dcterms:modified>
</cp:coreProperties>
</file>