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FA52-7D43-4D68-99AE-D6E81566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B872-CFEE-4CDC-917E-D2BB526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EEA0-BE3B-44A5-87A6-8E26A2AA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62C0-4748-4FD5-AD9B-77C0181C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D512-63D1-4033-868D-18B7E689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7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35CD-6CCF-472A-B9B1-9CB46634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6B154-825F-4134-93E8-05878FBAC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29E4-CEA0-4902-82BE-245EB20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C1D8-CC53-4196-980B-62609960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65D8-E1AF-4173-B735-7CFE8FBB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2FB83-2BC6-4D6D-9554-DA11A3497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4E047-E91C-4785-87CE-5A1C5139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65E9-3E9A-4C34-89C9-DDD56C32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6A9B-E4A9-444A-BE6E-BCF26C7C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CC1E-8EBC-453C-8A31-55655C56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DF6-BFCB-47EF-92F2-CA6F6621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21AE-542E-497F-AA98-A5CB78E7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2C32-D3F5-4EAD-A9B5-B13859E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60E0-90C6-40AD-BE6B-8EFCD3EE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F86A-4162-433D-8D24-28B4185A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5231-14A7-44EA-B0EC-CB5867C9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74AD-D057-4FBA-9275-437626AA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0F7D-8AE3-4C4F-A991-86160368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5CA7-3BFB-4598-9853-A7FD013C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7E95-4313-44FF-8445-377F4200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3008-1B9E-456D-97F9-CB73E31B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8F1D-8A87-4550-A852-53B3DDCE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6632-5CC1-442C-8F72-998F0D39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E034-A29C-49E7-85E4-D7F35111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F601-2425-4E5F-9B4F-1832871B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6AF5-AD82-4F58-ABEB-78F47261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0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F028-9A83-4B6F-8E0A-964394E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9416B-F7BE-4558-9BB3-F11D161E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4C3E-857A-412E-A570-A1DE92BF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AC316-582B-40DD-B0AB-136D00D3C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01B6B-3073-401A-AF26-CE6BB9C8B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9189F-3199-4232-8F54-3F7EE452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8133C-254A-4E88-B1F1-6A547BFB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E2486-AC9A-4585-9474-720EC83D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2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287-7E8B-4DBE-9E1A-BFEC04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3CCC8-E4DC-4E9D-B038-63C0DB12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85D3-764D-413F-998C-A3BE48A9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602CF-E8AF-4A5C-92CF-CEA29F22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4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335-3343-49A6-8CF5-BAE116A4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49130-660A-4F0F-B8DC-8E897513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3D76D-06B7-4AA1-89E6-B611402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9BAD-2F47-4732-AAF8-5B348FA8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C5FF-8288-4E86-A781-2522F796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6CC1E-B85A-4018-B181-A8EC4E1D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CB38-04CC-4441-B1F0-C5971A20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C708C-7664-4C40-8D4D-D2DDE286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202C-6764-44B4-A1A2-088520D6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7FF6-8595-4FAD-8D8F-9EBA25B2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2971-31D5-4440-8D88-1FE36885E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367D9-E87F-4D52-BC0A-C94B34CD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47D7-9264-404E-8F06-BEF3A372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EB26-3103-42D9-A8ED-881DE300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4390-9712-44CC-BC84-CA2594DE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22F2A-388F-48A4-80DC-649A65B1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D82A-5ECD-4809-B1FF-AE850BAB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7CF8-2FF5-46DD-BD99-009BDCA4D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D85A-53C6-49C1-8315-C4561FB39847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942D-7EAB-4A2E-A7C1-605138DA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DE23-EA7A-46CA-9610-0D83B46A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C8F0-6AB2-4000-B871-3EE6A877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22-94A8-47AC-9AED-B00035582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dirty="0"/>
              <a:t>lympic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/>
              <a:t>ames </a:t>
            </a:r>
            <a:r>
              <a:rPr lang="en-US" dirty="0">
                <a:solidFill>
                  <a:srgbClr val="92D050"/>
                </a:solidFill>
              </a:rPr>
              <a:t>A</a:t>
            </a:r>
            <a:r>
              <a:rPr lang="en-US" dirty="0"/>
              <a:t>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3399-EBF5-4D80-9697-C81900D16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usiness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6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E1E4CA-0A10-4994-96FE-F777D9A4B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98C3-BF3E-4D46-80C3-EF418641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82102-A185-4F82-9E82-1BDDFCD91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5151"/>
          </a:xfrm>
        </p:spPr>
      </p:pic>
    </p:spTree>
    <p:extLst>
      <p:ext uri="{BB962C8B-B14F-4D97-AF65-F5344CB8AC3E}">
        <p14:creationId xmlns:p14="http://schemas.microsoft.com/office/powerpoint/2010/main" val="266083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7AA7-8B8A-4E9A-ABDC-BD9B06FF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4838-E4A3-43E8-98C6-BF9FC9F7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“As a Data Analyst Working at a news company You are asked to visualize data that will help readers understand how countries have performed historically in the summer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details about the competitors, So if you find anything interesting then don’t hesitate to bring that also.</a:t>
            </a:r>
          </a:p>
          <a:p>
            <a:pPr marL="0" indent="0" algn="ctr">
              <a:buNone/>
            </a:pPr>
            <a:r>
              <a:rPr lang="en-US" dirty="0"/>
              <a:t>The Main task is still to show historical performance for different countries, With the possibility to select your own country.”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51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6B7D-FF5C-4671-A925-0B8F882F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Data Collection and Table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8A5F-0E99-472F-B9FB-ED7FE07F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1846"/>
            <a:ext cx="12038202" cy="5763237"/>
          </a:xfrm>
        </p:spPr>
        <p:txBody>
          <a:bodyPr>
            <a:normAutofit fontScale="55000" lnSpcReduction="20000"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[Name]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'Competitor Name'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Renamed Column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SEX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'Male'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'Female'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Sex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Better name for filters and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visualisations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[Age]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[Age]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'Under 18'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[Age]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25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'18-25'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[Age]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25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'25-30'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[Age]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'Over 30'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[Age Grouping]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[Height]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[Weight]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[NOC]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'Nation Code'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Explained abbreviation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     ,CHARINDEX(' ', Games)-1 AS 'Example 1'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     ,CHARINDEX(' ', REVERSE(Games))-1 AS 'Example 2'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,LEFT(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Games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Games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'Year'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Split column to isolate Year, based on space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      ,RIGHT(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Games,CHARINDEX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(' ', REVERSE(Games))-1) AS 'Season' -- Split column to isolate Season, based on space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      ,[Games]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      ,[City] -- Commented out as it is not necessary for the analysis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[Sport]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[Event]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Medal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'Not Registered'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Medal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Medal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Replaced NA with Not Registered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olympic_games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athletes_event_results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REVERSE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Games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Where Clause to isolate Summer Season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42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389D-9A9D-4750-BA6C-C70E521B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76"/>
            <a:ext cx="10515600" cy="1325563"/>
          </a:xfrm>
        </p:spPr>
        <p:txBody>
          <a:bodyPr/>
          <a:lstStyle/>
          <a:p>
            <a:r>
              <a:rPr lang="en-IN" b="1" dirty="0"/>
              <a:t>Data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DE6E-2629-4D97-961C-33DD9174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337"/>
            <a:ext cx="10515600" cy="12111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this is the view where dimensions and fact have been combined. The data model that is created in power bi two tables. The query from previous step was loaded in.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9B55C-3A9E-44C7-B9BD-34A3CE97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6" y="2189527"/>
            <a:ext cx="9016889" cy="46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Olympic Games Analysis</vt:lpstr>
      <vt:lpstr>PowerPoint Presentation</vt:lpstr>
      <vt:lpstr>PowerPoint Presentation</vt:lpstr>
      <vt:lpstr>Business Problem</vt:lpstr>
      <vt:lpstr>Data Collection and Table Structures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grover</dc:creator>
  <cp:lastModifiedBy>anuj grover</cp:lastModifiedBy>
  <cp:revision>2</cp:revision>
  <dcterms:created xsi:type="dcterms:W3CDTF">2021-10-18T07:58:28Z</dcterms:created>
  <dcterms:modified xsi:type="dcterms:W3CDTF">2021-10-18T13:24:35Z</dcterms:modified>
</cp:coreProperties>
</file>