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post.com/software/smart-assistant-controlled-transa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Buy and sell </a:t>
            </a:r>
            <a:r>
              <a:rPr lang="en-US" dirty="0" err="1" smtClean="0"/>
              <a:t>cryptocurrencies</a:t>
            </a:r>
            <a:r>
              <a:rPr lang="en-US" dirty="0" smtClean="0"/>
              <a:t> using a smart speaker and a Starling account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(name is a work in progress…)</a:t>
            </a:r>
            <a:endParaRPr lang="en-US" dirty="0"/>
          </a:p>
        </p:txBody>
      </p:sp>
      <p:pic>
        <p:nvPicPr>
          <p:cNvPr id="4" name="Picture 3" descr="20170819_17355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270" y="4033792"/>
            <a:ext cx="2581711" cy="1626126"/>
          </a:xfrm>
          <a:prstGeom prst="rect">
            <a:avLst/>
          </a:prstGeom>
        </p:spPr>
      </p:pic>
      <p:pic>
        <p:nvPicPr>
          <p:cNvPr id="5" name="Picture 4" descr="27544911_10211033220122827_4048069987992157410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70" y="3587634"/>
            <a:ext cx="1647183" cy="2581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43495"/>
            <a:ext cx="34821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Linkedin</a:t>
            </a:r>
            <a:r>
              <a:rPr lang="en-US" sz="1600" dirty="0"/>
              <a:t>: https://</a:t>
            </a:r>
            <a:r>
              <a:rPr lang="en-US" sz="1600" dirty="0" err="1"/>
              <a:t>www.linkedin.com</a:t>
            </a:r>
            <a:r>
              <a:rPr lang="en-US" sz="1600" dirty="0"/>
              <a:t>/in/flinn-dolman-277564145/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8925" y="6149278"/>
            <a:ext cx="339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Linkedin</a:t>
            </a:r>
            <a:r>
              <a:rPr lang="en-US" sz="1400" dirty="0"/>
              <a:t>: https://</a:t>
            </a:r>
            <a:r>
              <a:rPr lang="en-US" sz="1400" dirty="0" err="1"/>
              <a:t>www.linkedin.com</a:t>
            </a:r>
            <a:r>
              <a:rPr lang="en-US" sz="1400" dirty="0"/>
              <a:t>/in/vishal-soomaney-vijaykumar-03638710a/</a:t>
            </a:r>
          </a:p>
        </p:txBody>
      </p:sp>
    </p:spTree>
    <p:extLst>
      <p:ext uri="{BB962C8B-B14F-4D97-AF65-F5344CB8AC3E}">
        <p14:creationId xmlns:p14="http://schemas.microsoft.com/office/powerpoint/2010/main" val="108278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hack provides users with the ability to buy and sell </a:t>
            </a:r>
            <a:r>
              <a:rPr lang="en-US" dirty="0" err="1" smtClean="0"/>
              <a:t>Ethereum</a:t>
            </a:r>
            <a:r>
              <a:rPr lang="en-US" dirty="0" smtClean="0"/>
              <a:t> based </a:t>
            </a:r>
            <a:r>
              <a:rPr lang="en-US" dirty="0" err="1" smtClean="0"/>
              <a:t>cryptocurrencies</a:t>
            </a:r>
            <a:r>
              <a:rPr lang="en-US" dirty="0" smtClean="0"/>
              <a:t> by simply speaking to your amazon echo.</a:t>
            </a:r>
          </a:p>
          <a:p>
            <a:r>
              <a:rPr lang="en-US" dirty="0" smtClean="0"/>
              <a:t>Payments to buy the </a:t>
            </a:r>
            <a:r>
              <a:rPr lang="en-US" dirty="0" err="1" smtClean="0"/>
              <a:t>cryptocurrency</a:t>
            </a:r>
            <a:r>
              <a:rPr lang="en-US" dirty="0" smtClean="0"/>
              <a:t> are made using a clients Starling bank account.</a:t>
            </a:r>
          </a:p>
          <a:p>
            <a:endParaRPr lang="en-US" dirty="0"/>
          </a:p>
          <a:p>
            <a:r>
              <a:rPr lang="en-US" dirty="0" smtClean="0"/>
              <a:t>Some </a:t>
            </a:r>
            <a:r>
              <a:rPr lang="en-US" dirty="0" err="1" smtClean="0"/>
              <a:t>rando</a:t>
            </a:r>
            <a:r>
              <a:rPr lang="en-US" dirty="0" smtClean="0"/>
              <a:t> picture 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Firstly what is it???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3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1.) Users install our electron app (via </a:t>
            </a:r>
            <a:r>
              <a:rPr lang="en-US" dirty="0" err="1" smtClean="0"/>
              <a:t>npm</a:t>
            </a:r>
            <a:r>
              <a:rPr lang="en-US" dirty="0" smtClean="0"/>
              <a:t> or </a:t>
            </a:r>
            <a:r>
              <a:rPr lang="en-US" dirty="0" err="1" smtClean="0"/>
              <a:t>git</a:t>
            </a:r>
            <a:r>
              <a:rPr lang="en-US" dirty="0" smtClean="0"/>
              <a:t> clone).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2.) Users authenticate their Starling account information and </a:t>
            </a:r>
            <a:r>
              <a:rPr lang="en-US" dirty="0" err="1" smtClean="0"/>
              <a:t>Ethereum</a:t>
            </a:r>
            <a:r>
              <a:rPr lang="en-US" dirty="0" smtClean="0"/>
              <a:t> information on the app by clicking start server and following any prompts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4" name="Picture 3" descr="Electron_App_home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01" y="4732586"/>
            <a:ext cx="3227796" cy="21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3.) Users Also have the option to add contacts to their address book. This Allows them to send ether/money directly to a person via telling the echo their name.</a:t>
            </a:r>
          </a:p>
          <a:p>
            <a:endParaRPr lang="en-US" dirty="0"/>
          </a:p>
          <a:p>
            <a:r>
              <a:rPr lang="en-US" dirty="0" smtClean="0"/>
              <a:t>GIF OF ADDRESS BOOK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Alexa</a:t>
            </a:r>
            <a:r>
              <a:rPr lang="en-US" dirty="0" smtClean="0"/>
              <a:t>, how much ether do I have?’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Alexa</a:t>
            </a:r>
            <a:r>
              <a:rPr lang="en-US" dirty="0" smtClean="0"/>
              <a:t>, Buy £700 worth of Ether .’</a:t>
            </a:r>
          </a:p>
          <a:p>
            <a:r>
              <a:rPr lang="en-US" dirty="0" smtClean="0"/>
              <a:t>‘QUICKLY ALEXA, SELL my ether!!!! </a:t>
            </a:r>
            <a:r>
              <a:rPr lang="en-US" sz="1400" dirty="0" smtClean="0"/>
              <a:t>(</a:t>
            </a:r>
            <a:r>
              <a:rPr lang="en-US" sz="1400" dirty="0" err="1" smtClean="0"/>
              <a:t>jk</a:t>
            </a:r>
            <a:r>
              <a:rPr lang="en-US" sz="1400" dirty="0" smtClean="0"/>
              <a:t> HODL…)</a:t>
            </a:r>
            <a:r>
              <a:rPr lang="en-US" dirty="0" smtClean="0"/>
              <a:t>’ 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Alexa</a:t>
            </a:r>
            <a:r>
              <a:rPr lang="en-US" dirty="0" smtClean="0"/>
              <a:t>, send the </a:t>
            </a:r>
            <a:r>
              <a:rPr lang="en-US" dirty="0" err="1" smtClean="0"/>
              <a:t>hackcity</a:t>
            </a:r>
            <a:r>
              <a:rPr lang="en-US" dirty="0" smtClean="0"/>
              <a:t> judges 500 eth…’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And many others…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Echo commands</a:t>
            </a:r>
            <a:br>
              <a:rPr lang="en-US" dirty="0" smtClean="0"/>
            </a:br>
            <a:r>
              <a:rPr lang="en-US" sz="2400" dirty="0" smtClean="0"/>
              <a:t>When authenticated on the app you can ask </a:t>
            </a:r>
            <a:r>
              <a:rPr lang="en-US" sz="2400" dirty="0" err="1" smtClean="0"/>
              <a:t>alexa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24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listening, be sure to check us out on </a:t>
            </a:r>
            <a:r>
              <a:rPr lang="en-US" dirty="0" err="1" smtClean="0"/>
              <a:t>devpost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 for more details.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Devpost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https://devpost.com/software/smart-assistant-controlled-</a:t>
            </a:r>
            <a:r>
              <a:rPr lang="en-US" dirty="0" smtClean="0">
                <a:hlinkClick r:id="rId2"/>
              </a:rPr>
              <a:t>transactions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4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36</TotalTime>
  <Words>288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Buy and sell cryptocurrencies using a smart speaker and a Starling account</vt:lpstr>
      <vt:lpstr>Firstly what is it???</vt:lpstr>
      <vt:lpstr>How does it work?</vt:lpstr>
      <vt:lpstr>How does it work (cont.)</vt:lpstr>
      <vt:lpstr>Amazon Echo commands When authenticated on the app you can ask alexa…</vt:lpstr>
      <vt:lpstr>Thank you</vt:lpstr>
    </vt:vector>
  </TitlesOfParts>
  <Company>University of York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and sell cryptocurrencies using a smart speaker and a Starling account</dc:title>
  <dc:creator>Flinn Dolman</dc:creator>
  <cp:lastModifiedBy>Flinn Dolman</cp:lastModifiedBy>
  <cp:revision>4</cp:revision>
  <dcterms:created xsi:type="dcterms:W3CDTF">2018-02-18T06:15:38Z</dcterms:created>
  <dcterms:modified xsi:type="dcterms:W3CDTF">2018-02-18T06:52:27Z</dcterms:modified>
</cp:coreProperties>
</file>