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12.05.2016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908720"/>
            <a:ext cx="7315200" cy="2595025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Презентація</a:t>
            </a:r>
            <a:r>
              <a:rPr lang="ru-RU" sz="2800" dirty="0" smtClean="0"/>
              <a:t> на тему </a:t>
            </a:r>
            <a:r>
              <a:rPr lang="ru-RU" sz="2800" dirty="0" err="1" smtClean="0"/>
              <a:t>курсової</a:t>
            </a:r>
            <a:r>
              <a:rPr lang="ru-RU" sz="2800" dirty="0"/>
              <a:t> </a:t>
            </a:r>
            <a:r>
              <a:rPr lang="ru-RU" sz="2800" dirty="0" smtClean="0"/>
              <a:t>«Алгоритм </a:t>
            </a:r>
            <a:r>
              <a:rPr lang="en-US" sz="2800" dirty="0" err="1" smtClean="0"/>
              <a:t>Brotli</a:t>
            </a:r>
            <a:r>
              <a:rPr lang="ru-RU" sz="2800" dirty="0"/>
              <a:t> </a:t>
            </a:r>
            <a:r>
              <a:rPr lang="ru-RU" sz="2800" dirty="0" smtClean="0"/>
              <a:t> </a:t>
            </a:r>
            <a:r>
              <a:rPr lang="uk-UA" sz="2800" dirty="0" smtClean="0"/>
              <a:t>від </a:t>
            </a:r>
            <a:r>
              <a:rPr lang="en-US" sz="2800" dirty="0" smtClean="0"/>
              <a:t>Google </a:t>
            </a:r>
            <a:r>
              <a:rPr lang="ru-RU" sz="2800" dirty="0" smtClean="0"/>
              <a:t>для </a:t>
            </a:r>
            <a:r>
              <a:rPr lang="ru-RU" sz="2800" dirty="0" err="1" smtClean="0"/>
              <a:t>стискання</a:t>
            </a:r>
            <a:r>
              <a:rPr lang="ru-RU" sz="2800" dirty="0" smtClean="0"/>
              <a:t> веб-</a:t>
            </a:r>
            <a:r>
              <a:rPr lang="ru-RU" sz="2800" dirty="0" err="1" smtClean="0"/>
              <a:t>даних</a:t>
            </a:r>
            <a:r>
              <a:rPr lang="ru-RU" sz="2800" dirty="0" smtClean="0"/>
              <a:t>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err="1" smtClean="0"/>
              <a:t>Виконав</a:t>
            </a:r>
            <a:r>
              <a:rPr lang="ru-RU" sz="2000" dirty="0" smtClean="0"/>
              <a:t> Ткач Назар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81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1154097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 </a:t>
            </a:r>
            <a:r>
              <a:rPr lang="ru-RU" dirty="0" smtClean="0">
                <a:solidFill>
                  <a:srgbClr val="FFC000"/>
                </a:solidFill>
              </a:rPr>
              <a:t>На </a:t>
            </a:r>
            <a:r>
              <a:rPr lang="ru-RU" dirty="0" err="1" smtClean="0">
                <a:solidFill>
                  <a:srgbClr val="FFC000"/>
                </a:solidFill>
              </a:rPr>
              <a:t>даних</a:t>
            </a:r>
            <a:r>
              <a:rPr lang="ru-RU" dirty="0" smtClean="0">
                <a:solidFill>
                  <a:srgbClr val="FFC000"/>
                </a:solidFill>
              </a:rPr>
              <a:t> з </a:t>
            </a:r>
            <a:r>
              <a:rPr lang="ru-RU" dirty="0" err="1" smtClean="0">
                <a:solidFill>
                  <a:srgbClr val="FFC000"/>
                </a:solidFill>
              </a:rPr>
              <a:t>стандартних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err="1" smtClean="0">
                <a:solidFill>
                  <a:srgbClr val="FFC000"/>
                </a:solidFill>
              </a:rPr>
              <a:t>корпусів</a:t>
            </a:r>
            <a:r>
              <a:rPr lang="ru-RU" dirty="0" smtClean="0">
                <a:solidFill>
                  <a:srgbClr val="FFC000"/>
                </a:solidFill>
              </a:rPr>
              <a:t> алгоритм </a:t>
            </a:r>
            <a:r>
              <a:rPr lang="ru-RU" dirty="0" err="1" smtClean="0">
                <a:solidFill>
                  <a:srgbClr val="FFC000"/>
                </a:solidFill>
              </a:rPr>
              <a:t>був</a:t>
            </a:r>
            <a:r>
              <a:rPr lang="ru-RU" dirty="0" smtClean="0">
                <a:solidFill>
                  <a:srgbClr val="FFC000"/>
                </a:solidFill>
              </a:rPr>
              <a:t> в </a:t>
            </a:r>
            <a:r>
              <a:rPr lang="ru-RU" dirty="0" err="1" smtClean="0">
                <a:solidFill>
                  <a:srgbClr val="FFC000"/>
                </a:solidFill>
              </a:rPr>
              <a:t>середньому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err="1" smtClean="0">
                <a:solidFill>
                  <a:srgbClr val="FFC000"/>
                </a:solidFill>
              </a:rPr>
              <a:t>швидший</a:t>
            </a:r>
            <a:r>
              <a:rPr lang="ru-RU" dirty="0" smtClean="0">
                <a:solidFill>
                  <a:srgbClr val="FFC000"/>
                </a:solidFill>
              </a:rPr>
              <a:t> за </a:t>
            </a:r>
            <a:r>
              <a:rPr lang="ru-RU" dirty="0" err="1" smtClean="0">
                <a:solidFill>
                  <a:srgbClr val="FFC000"/>
                </a:solidFill>
              </a:rPr>
              <a:t>аналогічні</a:t>
            </a:r>
            <a:r>
              <a:rPr lang="ru-RU" dirty="0" smtClean="0">
                <a:solidFill>
                  <a:srgbClr val="FFC000"/>
                </a:solidFill>
              </a:rPr>
              <a:t>.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</a:rPr>
              <a:t> Результати виконання алгоритму залежать від типу даних які стиснуті ним.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</a:rPr>
              <a:t>Алгоритм можна налаштовувати для ефективнішої роботи з кожним специфічним типом файлів. 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</a:rPr>
              <a:t>За різних пріоритетів в збереженні тих чи інших ресурсів, можна коригувати роботу алгоритму для заощадження цих ресурсів.</a:t>
            </a:r>
          </a:p>
          <a:p>
            <a:pPr algn="just"/>
            <a:endParaRPr lang="uk-UA" dirty="0" smtClean="0">
              <a:solidFill>
                <a:srgbClr val="FFC000"/>
              </a:solidFill>
            </a:endParaRPr>
          </a:p>
          <a:p>
            <a:pPr algn="just"/>
            <a:endParaRPr lang="ru-RU" dirty="0" smtClean="0">
              <a:solidFill>
                <a:srgbClr val="FFC000"/>
              </a:solidFill>
            </a:endParaRPr>
          </a:p>
          <a:p>
            <a:pPr algn="just"/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2020489"/>
            <a:ext cx="236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Дякую за увагу !</a:t>
            </a:r>
            <a:endParaRPr lang="ru-RU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15" y="2636912"/>
            <a:ext cx="3822731" cy="35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Актуаль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ність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4572000" cy="3429000"/>
          </a:xfrm>
        </p:spPr>
      </p:pic>
      <p:sp>
        <p:nvSpPr>
          <p:cNvPr id="6" name="TextBox 5"/>
          <p:cNvSpPr txBox="1"/>
          <p:nvPr/>
        </p:nvSpPr>
        <p:spPr>
          <a:xfrm>
            <a:off x="611560" y="2648611"/>
            <a:ext cx="35970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новий алгоритм (2015) </a:t>
            </a:r>
          </a:p>
          <a:p>
            <a:endParaRPr lang="uk-UA" sz="20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- нові можливості </a:t>
            </a:r>
          </a:p>
          <a:p>
            <a:endParaRPr lang="uk-UA" sz="20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- застосування в нових версіях</a:t>
            </a:r>
          </a:p>
          <a:p>
            <a:r>
              <a:rPr lang="uk-UA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браузерів.</a:t>
            </a:r>
          </a:p>
          <a:p>
            <a:endParaRPr lang="en-US" sz="20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20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відсутність </a:t>
            </a:r>
            <a:r>
              <a:rPr lang="uk-UA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досліджень</a:t>
            </a:r>
          </a:p>
          <a:p>
            <a:r>
              <a:rPr lang="uk-UA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315200" cy="1154097"/>
          </a:xfrm>
        </p:spPr>
        <p:txBody>
          <a:bodyPr/>
          <a:lstStyle/>
          <a:p>
            <a:r>
              <a:rPr lang="uk-UA" dirty="0" smtClean="0"/>
              <a:t>Унікальність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Проведений детальний аналіз роботи алгоритму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Визначені особливості алгоритму та його реалізації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Проведені порівняння та тестування роботи алгоритму на різних корпусах даних  та  при різних налаштуваннях параметрів якості.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За критеріями оцінювання були визначені найефективніші методи для роботи з ними.</a:t>
            </a:r>
          </a:p>
          <a:p>
            <a:endParaRPr lang="ru-RU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315200" cy="1154097"/>
          </a:xfrm>
        </p:spPr>
        <p:txBody>
          <a:bodyPr/>
          <a:lstStyle/>
          <a:p>
            <a:r>
              <a:rPr lang="uk-UA" dirty="0" smtClean="0"/>
              <a:t>Теорія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5805" y="2060848"/>
            <a:ext cx="7315200" cy="3539527"/>
          </a:xfrm>
        </p:spPr>
        <p:txBody>
          <a:bodyPr/>
          <a:lstStyle/>
          <a:p>
            <a:endParaRPr lang="uk-UA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Brotli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=  LZ77 + </a:t>
            </a:r>
            <a:r>
              <a:rPr lang="uk-UA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uk-UA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Хаффмана</a:t>
            </a:r>
            <a:r>
              <a:rPr lang="uk-UA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+ особливості</a:t>
            </a:r>
          </a:p>
          <a:p>
            <a:endParaRPr lang="ru-RU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25654"/>
            <a:ext cx="2822451" cy="2119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28999"/>
            <a:ext cx="28289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315200" cy="1154097"/>
          </a:xfrm>
        </p:spPr>
        <p:txBody>
          <a:bodyPr/>
          <a:lstStyle/>
          <a:p>
            <a:r>
              <a:rPr lang="uk-UA" dirty="0" smtClean="0"/>
              <a:t>Особливості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04864"/>
            <a:ext cx="7315200" cy="3539527"/>
          </a:xfrm>
        </p:spPr>
        <p:txBody>
          <a:bodyPr/>
          <a:lstStyle/>
          <a:p>
            <a:pPr algn="just"/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Алгоритм перетворює вхідні дані на послідовність складних мета-блоків, де зберігає необхідну для відновлення інформацію.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Кодування різних елементів мета – блоку відбувається завдяки різним </a:t>
            </a:r>
            <a:r>
              <a:rPr lang="uk-UA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префіксним</a:t>
            </a:r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кодам та алгоритму 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LZ77.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Використаний великий статичний словник для  зберігання найбільш вживаних слів.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Розроблена система контекстного моделювання для роботи з різними даними.</a:t>
            </a:r>
            <a:endParaRPr lang="en-US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315200" cy="1154097"/>
          </a:xfrm>
        </p:spPr>
        <p:txBody>
          <a:bodyPr/>
          <a:lstStyle/>
          <a:p>
            <a:r>
              <a:rPr lang="uk-UA" dirty="0" smtClean="0"/>
              <a:t>Критерії оцінювання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Швидкість стискання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Швидкість відновлення 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Відношення стискання </a:t>
            </a:r>
          </a:p>
          <a:p>
            <a:pPr algn="just"/>
            <a:r>
              <a:rPr lang="uk-UA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Коефіцієнт(відношення) стискання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0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315200" cy="1154097"/>
          </a:xfrm>
        </p:spPr>
        <p:txBody>
          <a:bodyPr/>
          <a:lstStyle/>
          <a:p>
            <a:r>
              <a:rPr lang="uk-UA" dirty="0" smtClean="0"/>
              <a:t>Порівняння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207167"/>
              </p:ext>
            </p:extLst>
          </p:nvPr>
        </p:nvGraphicFramePr>
        <p:xfrm>
          <a:off x="3131840" y="2348880"/>
          <a:ext cx="2791460" cy="318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500"/>
                <a:gridCol w="619760"/>
                <a:gridCol w="609600"/>
                <a:gridCol w="609600"/>
              </a:tblGrid>
              <a:tr h="6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СR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2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brotli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3.381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98.3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334.0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brotli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3.965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354.5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brotli 11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4.347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289.5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deflate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2.913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93.5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323.0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deflate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3.371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347.3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zopfli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3.580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342.1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lzma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3.847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10.2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70.0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lzma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4.240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71.7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lzham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3.836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116.0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lzham 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3.952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117.7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bzip2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3.757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11.8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40.4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bzip 2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3.869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12.0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40.2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315200" cy="1154097"/>
          </a:xfrm>
        </p:spPr>
        <p:txBody>
          <a:bodyPr/>
          <a:lstStyle/>
          <a:p>
            <a:r>
              <a:rPr lang="uk-UA" dirty="0" smtClean="0"/>
              <a:t>Тестування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62909"/>
              </p:ext>
            </p:extLst>
          </p:nvPr>
        </p:nvGraphicFramePr>
        <p:xfrm>
          <a:off x="3275856" y="2780928"/>
          <a:ext cx="2898140" cy="2786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609600"/>
                <a:gridCol w="624840"/>
                <a:gridCol w="1054100"/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1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E.coli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bible.txt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world192.txt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3.282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3.149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3.272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 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3.775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3.391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4.628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3.845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4.052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4.910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CS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15.15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14.78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14.74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CS 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2.93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3.35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ru-RU" sz="1400">
                          <a:effectLst/>
                        </a:rPr>
                        <a:t>.63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CS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0.37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1.04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DS 1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340.20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374.7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393.1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DS 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421.3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428.0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477.3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DS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491.5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559.4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477.3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1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Тестування на релевантних </a:t>
            </a:r>
            <a:r>
              <a:rPr lang="uk-UA" dirty="0" err="1" smtClean="0"/>
              <a:t>веб-даних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272997"/>
              </p:ext>
            </p:extLst>
          </p:nvPr>
        </p:nvGraphicFramePr>
        <p:xfrm>
          <a:off x="899592" y="3140968"/>
          <a:ext cx="3679825" cy="231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025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CR</a:t>
                      </a:r>
                      <a:r>
                        <a:rPr lang="uk-UA" sz="1400" dirty="0">
                          <a:effectLst/>
                        </a:rPr>
                        <a:t> 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</a:t>
                      </a:r>
                      <a:r>
                        <a:rPr lang="uk-UA" sz="1400">
                          <a:effectLst/>
                        </a:rPr>
                        <a:t> 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</a:t>
                      </a:r>
                      <a:r>
                        <a:rPr lang="uk-UA" sz="1400">
                          <a:effectLst/>
                        </a:rPr>
                        <a:t>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bootstrap</a:t>
                      </a:r>
                      <a:r>
                        <a:rPr lang="uk-UA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css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5.71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bootstrap</a:t>
                      </a:r>
                      <a:r>
                        <a:rPr lang="uk-UA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min</a:t>
                      </a:r>
                      <a:r>
                        <a:rPr lang="uk-UA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css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4.476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5.22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6.26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bootstrap</a:t>
                      </a:r>
                      <a:r>
                        <a:rPr lang="uk-UA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js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4.809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5.94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7.21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carousel.js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collapse.js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3.25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4.33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FileSystem.html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HTTPFileSystem.html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7.8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9.75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HadoopPlugin.html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4.83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5.8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7.25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69587"/>
              </p:ext>
            </p:extLst>
          </p:nvPr>
        </p:nvGraphicFramePr>
        <p:xfrm>
          <a:off x="4932040" y="2924944"/>
          <a:ext cx="3566795" cy="2802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025"/>
                <a:gridCol w="545465"/>
                <a:gridCol w="629920"/>
                <a:gridCol w="540385"/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CS 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CS 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CS 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bootstrap.css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11.63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11.63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1.93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bootstrap,min.css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13.02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4.55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1.75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bootstrap.js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9.84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4.92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1.64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carousel.js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0.75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collapse.js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3.95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1.18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0.59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FileSystem.html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2.88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2.88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1.44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HTTPFileSystem.html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3.77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3.77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1.88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HadoopPLugin.html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2.74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2.74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1.37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</TotalTime>
  <Words>420</Words>
  <Application>Microsoft Office PowerPoint</Application>
  <PresentationFormat>Экран (4:3)</PresentationFormat>
  <Paragraphs>202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Перспектива</vt:lpstr>
      <vt:lpstr>Презентація на тему курсової «Алгоритм Brotli  від Google для стискання веб-даних»</vt:lpstr>
      <vt:lpstr>Актуальність </vt:lpstr>
      <vt:lpstr>Унікальність</vt:lpstr>
      <vt:lpstr>Теорія</vt:lpstr>
      <vt:lpstr>Особливості</vt:lpstr>
      <vt:lpstr>Критерії оцінювання</vt:lpstr>
      <vt:lpstr>Порівняння</vt:lpstr>
      <vt:lpstr>Тестування </vt:lpstr>
      <vt:lpstr>Тестування на релевантних веб-даних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 курсової «Алгоритм Brotli для стискання веб-даних»</dc:title>
  <dc:creator>Admin</dc:creator>
  <cp:lastModifiedBy>Admin</cp:lastModifiedBy>
  <cp:revision>18</cp:revision>
  <dcterms:created xsi:type="dcterms:W3CDTF">2016-05-12T03:18:47Z</dcterms:created>
  <dcterms:modified xsi:type="dcterms:W3CDTF">2016-05-12T04:16:57Z</dcterms:modified>
</cp:coreProperties>
</file>