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5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9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A145-1F1D-435A-9239-E4224155E6D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8135-6AC1-4C30-BC7D-0A575F98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5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7051220" y="930180"/>
            <a:ext cx="0" cy="73152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51220" y="2521404"/>
            <a:ext cx="0" cy="73152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51220" y="3720462"/>
            <a:ext cx="0" cy="73152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51220" y="5023488"/>
            <a:ext cx="0" cy="73152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8419733" y="1437460"/>
            <a:ext cx="0" cy="146304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>
            <a:off x="4904834" y="5576750"/>
            <a:ext cx="0" cy="100584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130980" y="3270069"/>
            <a:ext cx="3840480" cy="640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Pop </a:t>
            </a:r>
            <a:r>
              <a:rPr lang="en-US" sz="1400" dirty="0" err="1" smtClean="0"/>
              <a:t>url</a:t>
            </a:r>
            <a:r>
              <a:rPr lang="en-US" sz="1400" dirty="0" smtClean="0"/>
              <a:t> </a:t>
            </a:r>
            <a:r>
              <a:rPr lang="en-US" sz="1400" dirty="0" smtClean="0"/>
              <a:t>from queue, load </a:t>
            </a:r>
            <a:r>
              <a:rPr lang="en-US" sz="1400" dirty="0" smtClean="0"/>
              <a:t>page (</a:t>
            </a:r>
            <a:r>
              <a:rPr lang="en-US" sz="1400" dirty="0" smtClean="0"/>
              <a:t>requests module), parse </a:t>
            </a:r>
            <a:r>
              <a:rPr lang="en-US" sz="1400" dirty="0" smtClean="0"/>
              <a:t>tags </a:t>
            </a:r>
            <a:r>
              <a:rPr lang="en-US" sz="1400" dirty="0" smtClean="0"/>
              <a:t>(Beautiful Soup)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5414008" y="1672590"/>
            <a:ext cx="3274425" cy="992778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Queue empty or </a:t>
            </a:r>
            <a:r>
              <a:rPr lang="en-US" sz="1400" dirty="0" err="1" smtClean="0"/>
              <a:t>maxpages</a:t>
            </a:r>
            <a:r>
              <a:rPr lang="en-US" sz="1400" dirty="0" smtClean="0"/>
              <a:t> crawled?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9157147" y="1990455"/>
            <a:ext cx="1097280" cy="365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Finished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882090" y="4462595"/>
            <a:ext cx="2377440" cy="8229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 something interesting with each page</a:t>
            </a:r>
            <a:endParaRPr lang="en-US" sz="14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130980" y="442505"/>
            <a:ext cx="3840480" cy="64008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queue, add start page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130980" y="5759629"/>
            <a:ext cx="3840480" cy="640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page’s links to </a:t>
            </a:r>
            <a:r>
              <a:rPr lang="en-US" sz="1400" dirty="0" smtClean="0"/>
              <a:t>queue </a:t>
            </a:r>
            <a:r>
              <a:rPr lang="en-US" sz="1400" dirty="0" smtClean="0"/>
              <a:t>and </a:t>
            </a:r>
            <a:r>
              <a:rPr lang="en-US" sz="1400" dirty="0" smtClean="0"/>
              <a:t>handle</a:t>
            </a:r>
            <a:br>
              <a:rPr lang="en-US" sz="1400" dirty="0" smtClean="0"/>
            </a:br>
            <a:r>
              <a:rPr lang="en-US" sz="1400" dirty="0" smtClean="0"/>
              <a:t>fragments</a:t>
            </a:r>
            <a:r>
              <a:rPr lang="en-US" sz="1400" dirty="0" smtClean="0"/>
              <a:t>, relative </a:t>
            </a:r>
            <a:r>
              <a:rPr lang="en-US" sz="1400" dirty="0" err="1" smtClean="0"/>
              <a:t>urls</a:t>
            </a:r>
            <a:r>
              <a:rPr lang="en-US" sz="1400" dirty="0" smtClean="0"/>
              <a:t>, de-duping, etc.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>
            <a:off x="4904834" y="1666060"/>
            <a:ext cx="0" cy="100584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40014" y="2148022"/>
            <a:ext cx="0" cy="39136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79431" y="2160543"/>
            <a:ext cx="487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36529" y="258398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187179" y="581844"/>
            <a:ext cx="365760" cy="365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87179" y="3407229"/>
            <a:ext cx="365760" cy="365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87179" y="4691195"/>
            <a:ext cx="365760" cy="365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87179" y="5878774"/>
            <a:ext cx="365760" cy="365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Mahugh</dc:creator>
  <cp:lastModifiedBy>Doug Mahugh</cp:lastModifiedBy>
  <cp:revision>21</cp:revision>
  <dcterms:created xsi:type="dcterms:W3CDTF">2015-12-12T07:06:13Z</dcterms:created>
  <dcterms:modified xsi:type="dcterms:W3CDTF">2015-12-12T16:09:18Z</dcterms:modified>
</cp:coreProperties>
</file>