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5308-EE13-415D-882D-6DF044167532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5C35C-DCA4-438E-A9B2-A154D8C6DB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68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7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0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1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8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2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5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7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10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80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5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89EA05-448A-4BB9-81FE-1E63B5DACA6D}" type="datetimeFigureOut">
              <a:rPr lang="it-IT" smtClean="0"/>
              <a:t>23/10/2019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94A8E9-E960-4067-9242-5268726FABF3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IcozqjA1/office-queues-group-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585C3-CDBB-41BE-A5E5-BAEAF4A6C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retrospective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13C974-3FED-4895-9BF9-9798FD18A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600" dirty="0"/>
              <a:t>Team A</a:t>
            </a:r>
          </a:p>
        </p:txBody>
      </p:sp>
    </p:spTree>
    <p:extLst>
      <p:ext uri="{BB962C8B-B14F-4D97-AF65-F5344CB8AC3E}">
        <p14:creationId xmlns:p14="http://schemas.microsoft.com/office/powerpoint/2010/main" val="846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We decided to commit for 5 out of 7 stories, since the latest two had so many points assigned that they would have doubled the work.</a:t>
            </a:r>
          </a:p>
          <a:p>
            <a:r>
              <a:rPr lang="en-GB" sz="2800" dirty="0"/>
              <a:t>The stories we committed for have a total score of 13 points.</a:t>
            </a:r>
          </a:p>
        </p:txBody>
      </p:sp>
    </p:spTree>
    <p:extLst>
      <p:ext uri="{BB962C8B-B14F-4D97-AF65-F5344CB8AC3E}">
        <p14:creationId xmlns:p14="http://schemas.microsoft.com/office/powerpoint/2010/main" val="214026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sz="2800" dirty="0"/>
          </a:p>
          <a:p>
            <a:r>
              <a:rPr lang="en-GB" sz="2800" dirty="0"/>
              <a:t>Each story was divided in 4 or 5 tasks, each one with different length.</a:t>
            </a:r>
          </a:p>
          <a:p>
            <a:r>
              <a:rPr lang="en-GB" sz="2800" dirty="0"/>
              <a:t>Each task has an average estimated duration of 40/50 minutes. The overall.</a:t>
            </a:r>
          </a:p>
          <a:p>
            <a:r>
              <a:rPr lang="en-GB" sz="2800" dirty="0"/>
              <a:t>The setup was estimated having 5 points, lasting about 15 hours in total. This increased the average estimation to 1 hour per task.</a:t>
            </a:r>
          </a:p>
          <a:p>
            <a:r>
              <a:rPr lang="en-GB" sz="2800" dirty="0"/>
              <a:t>The actual average time spent on each task was roughly 1:30 hours.</a:t>
            </a:r>
          </a:p>
          <a:p>
            <a:r>
              <a:rPr lang="en-GB" sz="2800" dirty="0"/>
              <a:t>More details in our estimation can be found </a:t>
            </a:r>
            <a:r>
              <a:rPr lang="en-GB" sz="2800" dirty="0">
                <a:hlinkClick r:id="rId2"/>
              </a:rPr>
              <a:t>here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Estimations and errors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r>
              <a:rPr lang="en-GB" sz="2800" dirty="0"/>
              <a:t>We had about 32 hours estimated in our tasks. We knew we could make errors, so we decided not to overdo.</a:t>
            </a:r>
          </a:p>
          <a:p>
            <a:r>
              <a:rPr lang="en-GB" sz="2800" dirty="0"/>
              <a:t>This turned out to be the right decision, since we spent 38 hours in total implementing the stories.</a:t>
            </a:r>
          </a:p>
          <a:p>
            <a:r>
              <a:rPr lang="en-GB" sz="2800" dirty="0"/>
              <a:t>The error ratio resulting is 38/32 hours = 1.1875</a:t>
            </a:r>
          </a:p>
        </p:txBody>
      </p:sp>
    </p:spTree>
    <p:extLst>
      <p:ext uri="{BB962C8B-B14F-4D97-AF65-F5344CB8AC3E}">
        <p14:creationId xmlns:p14="http://schemas.microsoft.com/office/powerpoint/2010/main" val="111137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Stories and estimations: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r>
              <a:rPr lang="en-GB" sz="2800" dirty="0"/>
              <a:t>We only had 3 and 2 points stories.</a:t>
            </a:r>
          </a:p>
          <a:p>
            <a:r>
              <a:rPr lang="en-GB" sz="2800" dirty="0"/>
              <a:t>For the 3 point ones, the total average time spent on each was 4:30 hours.</a:t>
            </a:r>
          </a:p>
          <a:p>
            <a:r>
              <a:rPr lang="en-GB" sz="2800" dirty="0"/>
              <a:t>For the 2 point ones, it was also 4:30 hours.</a:t>
            </a:r>
          </a:p>
          <a:p>
            <a:r>
              <a:rPr lang="en-GB" sz="2800" dirty="0"/>
              <a:t>This is probably due to an estimation error in one of the 2-point stories, since it lasted the same time as the longest of the 3-points ones.</a:t>
            </a:r>
          </a:p>
        </p:txBody>
      </p:sp>
    </p:spTree>
    <p:extLst>
      <p:ext uri="{BB962C8B-B14F-4D97-AF65-F5344CB8AC3E}">
        <p14:creationId xmlns:p14="http://schemas.microsoft.com/office/powerpoint/2010/main" val="17281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Stories and estimations: time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r>
              <a:rPr lang="en-GB" sz="2800" dirty="0"/>
              <a:t>Since the error in calculating the points, we have a paradox: the longest stories in time (5 hours) have an average of 2.5 points, while shorter ones have an average of 3 points.</a:t>
            </a:r>
          </a:p>
          <a:p>
            <a:r>
              <a:rPr lang="en-GB" sz="2800" dirty="0"/>
              <a:t>The only story lasting 4:30 hours has an average of 3 points, while the ones lasting 4 hours have an average of 2.5 points.</a:t>
            </a:r>
          </a:p>
        </p:txBody>
      </p:sp>
    </p:spTree>
    <p:extLst>
      <p:ext uri="{BB962C8B-B14F-4D97-AF65-F5344CB8AC3E}">
        <p14:creationId xmlns:p14="http://schemas.microsoft.com/office/powerpoint/2010/main" val="413820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learned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Estimation is not easy, even with poker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team may have different visions from you, and many coding styles differ from each other because of this; also, because of this, the code should have meaningful variable names and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We should have divided our tasks better.</a:t>
            </a:r>
          </a:p>
        </p:txBody>
      </p:sp>
    </p:spTree>
    <p:extLst>
      <p:ext uri="{BB962C8B-B14F-4D97-AF65-F5344CB8AC3E}">
        <p14:creationId xmlns:p14="http://schemas.microsoft.com/office/powerpoint/2010/main" val="20768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B23E3-D320-4E6C-B083-2824D76B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are proud of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E2DDF8-771B-4271-93A7-58E7BF1D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Buttons. They are big, Gertrude is happy.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Modularity: the code is really flexible and allows us even to use it in a rough way, sacrificing little performance to improve developing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An off-by-1 bug that no one noticed. Thank you!</a:t>
            </a:r>
          </a:p>
        </p:txBody>
      </p:sp>
    </p:spTree>
    <p:extLst>
      <p:ext uri="{BB962C8B-B14F-4D97-AF65-F5344CB8AC3E}">
        <p14:creationId xmlns:p14="http://schemas.microsoft.com/office/powerpoint/2010/main" val="39094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6DD28-CECF-45BC-B901-3DB8B2580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2059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435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Retrospettivo</vt:lpstr>
      <vt:lpstr>Sprint retrospective</vt:lpstr>
      <vt:lpstr>Stories</vt:lpstr>
      <vt:lpstr>Tasks</vt:lpstr>
      <vt:lpstr>Estimations and errors</vt:lpstr>
      <vt:lpstr>Stories and estimations: points</vt:lpstr>
      <vt:lpstr>Stories and estimations: time</vt:lpstr>
      <vt:lpstr>What we learned</vt:lpstr>
      <vt:lpstr>What we are proud of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</dc:title>
  <dc:creator>Andrea Calabrese</dc:creator>
  <cp:lastModifiedBy>Andrea Calabrese</cp:lastModifiedBy>
  <cp:revision>7</cp:revision>
  <dcterms:created xsi:type="dcterms:W3CDTF">2019-10-23T06:47:58Z</dcterms:created>
  <dcterms:modified xsi:type="dcterms:W3CDTF">2019-10-23T07:33:09Z</dcterms:modified>
</cp:coreProperties>
</file>