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"/>
  </p:notesMasterIdLst>
  <p:sldIdLst>
    <p:sldId id="259" r:id="rId2"/>
  </p:sldIdLst>
  <p:sldSz cx="9144000" cy="5715000" type="screen16x10"/>
  <p:notesSz cx="6858000" cy="9144000"/>
  <p:embeddedFontLst>
    <p:embeddedFont>
      <p:font typeface="Titillium Web" panose="020B0604020202020204" charset="0"/>
      <p:regular r:id="rId4"/>
      <p:bold r:id="rId5"/>
      <p:italic r:id="rId6"/>
      <p:boldItalic r:id="rId7"/>
    </p:embeddedFont>
    <p:embeddedFont>
      <p:font typeface="Titillium Web Light" panose="020B0604020202020204" charset="0"/>
      <p:regular r:id="rId8"/>
      <p:bold r:id="rId9"/>
      <p:italic r:id="rId10"/>
      <p:boldItalic r:id="rId11"/>
    </p:embeddedFont>
    <p:embeddedFont>
      <p:font typeface="Titillium Web SemiBold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cfe91c6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cfe91c6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-6450" y="-25775"/>
            <a:ext cx="2268000" cy="5749800"/>
          </a:xfrm>
          <a:prstGeom prst="rect">
            <a:avLst/>
          </a:prstGeom>
          <a:solidFill>
            <a:srgbClr val="F4F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75" y="2480576"/>
            <a:ext cx="282925" cy="2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233089" y="2757626"/>
            <a:ext cx="17706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0C4C9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Beauty shall not be paid for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0C4C9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grpSp>
        <p:nvGrpSpPr>
          <p:cNvPr id="114" name="Google Shape;114;p16"/>
          <p:cNvGrpSpPr/>
          <p:nvPr/>
        </p:nvGrpSpPr>
        <p:grpSpPr>
          <a:xfrm>
            <a:off x="150437" y="383566"/>
            <a:ext cx="1803075" cy="1803075"/>
            <a:chOff x="3670462" y="1010768"/>
            <a:chExt cx="1803075" cy="1803075"/>
          </a:xfrm>
        </p:grpSpPr>
        <p:sp>
          <p:nvSpPr>
            <p:cNvPr id="115" name="Google Shape;115;p16"/>
            <p:cNvSpPr/>
            <p:nvPr/>
          </p:nvSpPr>
          <p:spPr>
            <a:xfrm>
              <a:off x="3834781" y="1010768"/>
              <a:ext cx="1473900" cy="147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6" name="Google Shape;116;p16" descr="03_operaqtore PA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70462" y="1010768"/>
              <a:ext cx="1803075" cy="1803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16"/>
          <p:cNvSpPr txBox="1"/>
          <p:nvPr/>
        </p:nvSpPr>
        <p:spPr>
          <a:xfrm>
            <a:off x="2601874" y="574722"/>
            <a:ext cx="2963026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 Fox</a:t>
            </a:r>
            <a:endParaRPr sz="3600" b="1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601874" y="1037609"/>
            <a:ext cx="2865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solidFill>
                  <a:srgbClr val="5A677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Watchmaker</a:t>
            </a:r>
            <a:endParaRPr lang="it-IT" sz="1600"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2601874" y="2168060"/>
            <a:ext cx="2865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ACTIVITIES</a:t>
            </a:r>
            <a:endParaRPr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601875" y="2425977"/>
            <a:ext cx="29964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lives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in Milan, he works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all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day long and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has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child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.  He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would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like to monitor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child’s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work and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see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he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does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at school,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because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he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belives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in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istruction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wants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him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learn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everything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he can.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He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sees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himself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as an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artist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, creator of beauty.</a:t>
            </a:r>
          </a:p>
        </p:txBody>
      </p:sp>
      <p:sp>
        <p:nvSpPr>
          <p:cNvPr id="121" name="Google Shape;121;p16"/>
          <p:cNvSpPr txBox="1"/>
          <p:nvPr/>
        </p:nvSpPr>
        <p:spPr>
          <a:xfrm>
            <a:off x="5912625" y="3755362"/>
            <a:ext cx="2315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OBSTACLES AND FRUSTRATIONS</a:t>
            </a:r>
            <a:endParaRPr lang="it-IT"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5912625" y="4011769"/>
            <a:ext cx="30444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is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not good with technology, and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barely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knows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how to use a computer. He can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browse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the web in a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very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simple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way, so he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wants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everything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be as easy to do as </a:t>
            </a:r>
            <a:r>
              <a:rPr lang="it-IT" sz="10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possible.</a:t>
            </a:r>
            <a:endParaRPr sz="10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617027" y="3755350"/>
            <a:ext cx="22680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GOALS AND DESIRES</a:t>
            </a:r>
            <a:endParaRPr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568500" y="4011769"/>
            <a:ext cx="29964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 web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portal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where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he can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see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child’s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marks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monitor the school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subjects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would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be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helpful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for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him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. He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wants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do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it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at a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glance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, in a single  place, with an easy place to find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everything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10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5912625" y="2168060"/>
            <a:ext cx="2865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NEEDS</a:t>
            </a:r>
            <a:endParaRPr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5912625" y="2425981"/>
            <a:ext cx="29964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needs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monitor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child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see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marks</a:t>
            </a:r>
            <a:endParaRPr lang="it-IT" sz="10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needs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also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monitor the school, to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see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if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they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provide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good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material</a:t>
            </a:r>
            <a:r>
              <a:rPr lang="it-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</a:t>
            </a:r>
            <a:r>
              <a:rPr lang="it-IT" sz="1000" dirty="0" err="1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subjects</a:t>
            </a:r>
            <a:endParaRPr lang="it-IT" sz="10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5912625" y="511981"/>
            <a:ext cx="2865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DIGITAL TOOLS</a:t>
            </a:r>
            <a:endParaRPr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3100" y="1213808"/>
            <a:ext cx="427906" cy="3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3815" y="1276208"/>
            <a:ext cx="244866" cy="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61288" y="1325114"/>
            <a:ext cx="150000" cy="26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5912625" y="784156"/>
            <a:ext cx="3044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[ Which is or are the reference digital platform? 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8227314" y="1238650"/>
            <a:ext cx="393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...</a:t>
            </a:r>
            <a:endParaRPr sz="1800">
              <a:solidFill>
                <a:schemeClr val="dk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6970050" y="1690537"/>
            <a:ext cx="92400" cy="92400"/>
          </a:xfrm>
          <a:prstGeom prst="ellipse">
            <a:avLst/>
          </a:prstGeom>
          <a:noFill/>
          <a:ln w="19050" cap="flat" cmpd="sng">
            <a:solidFill>
              <a:srgbClr val="00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7690100" y="1690537"/>
            <a:ext cx="92400" cy="92400"/>
          </a:xfrm>
          <a:prstGeom prst="ellipse">
            <a:avLst/>
          </a:prstGeom>
          <a:noFill/>
          <a:ln w="19050" cap="flat" cmpd="sng">
            <a:solidFill>
              <a:srgbClr val="00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8377775" y="1690537"/>
            <a:ext cx="92400" cy="92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4575" y="5012856"/>
            <a:ext cx="1568776" cy="42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95;p15">
            <a:extLst>
              <a:ext uri="{FF2B5EF4-FFF2-40B4-BE49-F238E27FC236}">
                <a16:creationId xmlns:a16="http://schemas.microsoft.com/office/drawing/2014/main" id="{D558E6DC-A465-433E-BB00-1384A6A641D8}"/>
              </a:ext>
            </a:extLst>
          </p:cNvPr>
          <p:cNvSpPr/>
          <p:nvPr/>
        </p:nvSpPr>
        <p:spPr>
          <a:xfrm>
            <a:off x="6250000" y="1695104"/>
            <a:ext cx="92400" cy="92400"/>
          </a:xfrm>
          <a:prstGeom prst="ellipse">
            <a:avLst/>
          </a:prstGeom>
          <a:solidFill>
            <a:srgbClr val="00C4C9"/>
          </a:solidFill>
          <a:ln w="19050" cap="flat" cmpd="sng">
            <a:solidFill>
              <a:srgbClr val="00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199</Words>
  <Application>Microsoft Office PowerPoint</Application>
  <PresentationFormat>Presentazione su schermo (16:10)</PresentationFormat>
  <Paragraphs>16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Titillium Web</vt:lpstr>
      <vt:lpstr>Titillium Web SemiBold</vt:lpstr>
      <vt:lpstr>Titillium Web Light</vt:lpstr>
      <vt:lpstr>Simple Light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Calabrese</dc:creator>
  <cp:lastModifiedBy>Andrea Calabrese</cp:lastModifiedBy>
  <cp:revision>12</cp:revision>
  <dcterms:modified xsi:type="dcterms:W3CDTF">2019-11-18T11:26:36Z</dcterms:modified>
</cp:coreProperties>
</file>