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7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0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8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5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7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10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8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>
                <a:latin typeface="Raleway Medium" panose="020B0603030101060003" pitchFamily="34" charset="0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out of 7 stories, since the latest two had so many points assigned that they would have doubled the work.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4 or 5 tasks, each one with different length.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Each task has an average estimated duration of 40/50 minutes. The overall.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5 points, lasting about 15 hours in total. This increased the average estimation to 1 hour per task.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actual average time spent on each task was roughly 1:30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More details in our estimation can be found </a:t>
            </a:r>
            <a:r>
              <a:rPr lang="en-GB" sz="2600" dirty="0">
                <a:latin typeface="Raleway Medium" panose="020B0603030101060003" pitchFamily="34" charset="0"/>
                <a:hlinkClick r:id="rId2"/>
              </a:rPr>
              <a:t>here</a:t>
            </a:r>
            <a:r>
              <a:rPr lang="it-IT" sz="2600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3-points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An off-by-1 bug that no one </a:t>
            </a:r>
            <a:r>
              <a:rPr lang="en-GB" sz="2600">
                <a:latin typeface="Raleway Medium" panose="020B0603030101060003" pitchFamily="34" charset="0"/>
              </a:rPr>
              <a:t>noticed.</a:t>
            </a:r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432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9</cp:revision>
  <dcterms:created xsi:type="dcterms:W3CDTF">2019-10-23T06:47:58Z</dcterms:created>
  <dcterms:modified xsi:type="dcterms:W3CDTF">2019-10-23T07:42:23Z</dcterms:modified>
</cp:coreProperties>
</file>