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62" r:id="rId5"/>
    <p:sldId id="271" r:id="rId6"/>
    <p:sldId id="272" r:id="rId7"/>
    <p:sldId id="283" r:id="rId8"/>
    <p:sldId id="275" r:id="rId9"/>
    <p:sldId id="276" r:id="rId10"/>
    <p:sldId id="277" r:id="rId11"/>
    <p:sldId id="265" r:id="rId12"/>
    <p:sldId id="274" r:id="rId13"/>
    <p:sldId id="278" r:id="rId14"/>
    <p:sldId id="279" r:id="rId15"/>
    <p:sldId id="280" r:id="rId16"/>
    <p:sldId id="281" r:id="rId17"/>
    <p:sldId id="282" r:id="rId18"/>
    <p:sldId id="286" r:id="rId19"/>
    <p:sldId id="285" r:id="rId20"/>
    <p:sldId id="284" r:id="rId21"/>
    <p:sldId id="258" r:id="rId22"/>
    <p:sldId id="260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000" baseline="0" dirty="0"/>
              <a:t>Stories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C-4511-94B9-D3D90C9257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C-4511-94B9-D3D90C925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512"/>
        <c:axId val="318882656"/>
      </c:barChart>
      <c:catAx>
        <c:axId val="4447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882656"/>
        <c:crosses val="autoZero"/>
        <c:auto val="1"/>
        <c:lblAlgn val="ctr"/>
        <c:lblOffset val="100"/>
        <c:noMultiLvlLbl val="0"/>
      </c:catAx>
      <c:valAx>
        <c:axId val="3188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47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Foglio1!$D$55:$D$63</c:f>
              <c:numCache>
                <c:formatCode>m/d/yyyy</c:formatCode>
                <c:ptCount val="9"/>
                <c:pt idx="0">
                  <c:v>43817</c:v>
                </c:pt>
                <c:pt idx="1">
                  <c:v>43819</c:v>
                </c:pt>
                <c:pt idx="2">
                  <c:v>43826</c:v>
                </c:pt>
                <c:pt idx="3">
                  <c:v>43832</c:v>
                </c:pt>
                <c:pt idx="4">
                  <c:v>43834</c:v>
                </c:pt>
                <c:pt idx="5">
                  <c:v>43837</c:v>
                </c:pt>
                <c:pt idx="6">
                  <c:v>43838</c:v>
                </c:pt>
                <c:pt idx="7">
                  <c:v>43840</c:v>
                </c:pt>
                <c:pt idx="8">
                  <c:v>43841</c:v>
                </c:pt>
              </c:numCache>
            </c:numRef>
          </c:xVal>
          <c:yVal>
            <c:numRef>
              <c:f>Foglio1!$E$55:$E$63</c:f>
              <c:numCache>
                <c:formatCode>General</c:formatCode>
                <c:ptCount val="9"/>
                <c:pt idx="0">
                  <c:v>70</c:v>
                </c:pt>
                <c:pt idx="1">
                  <c:v>55</c:v>
                </c:pt>
                <c:pt idx="2">
                  <c:v>50</c:v>
                </c:pt>
                <c:pt idx="3">
                  <c:v>29</c:v>
                </c:pt>
                <c:pt idx="4">
                  <c:v>23</c:v>
                </c:pt>
                <c:pt idx="5">
                  <c:v>17</c:v>
                </c:pt>
                <c:pt idx="6">
                  <c:v>15</c:v>
                </c:pt>
                <c:pt idx="7">
                  <c:v>8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29-4F5B-916A-CA5C0B2D8B6F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Foglio1!$C$51:$C$52</c:f>
              <c:numCache>
                <c:formatCode>m/d/yyyy</c:formatCode>
                <c:ptCount val="2"/>
                <c:pt idx="0">
                  <c:v>43817</c:v>
                </c:pt>
                <c:pt idx="1">
                  <c:v>43844</c:v>
                </c:pt>
              </c:numCache>
            </c:numRef>
          </c:xVal>
          <c:yVal>
            <c:numRef>
              <c:f>Foglio1!$H$51:$H$52</c:f>
              <c:numCache>
                <c:formatCode>General</c:formatCode>
                <c:ptCount val="2"/>
                <c:pt idx="0">
                  <c:v>70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29-4F5B-916A-CA5C0B2D8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ashboard?id=ThePseudo_GroupA_SE2_201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6808C35-479F-40B2-8D57-E893C413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Group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5DE15-33D2-4521-AD05-7B0E3195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Demo Electronic Student REcord</a:t>
            </a:r>
          </a:p>
        </p:txBody>
      </p:sp>
      <p:pic>
        <p:nvPicPr>
          <p:cNvPr id="1026" name="Picture 2" descr="Image result for polito logo">
            <a:extLst>
              <a:ext uri="{FF2B5EF4-FFF2-40B4-BE49-F238E27FC236}">
                <a16:creationId xmlns:a16="http://schemas.microsoft.com/office/drawing/2014/main" id="{893C1ABB-5835-4F9A-8AC2-9E9653B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3" y="2849880"/>
            <a:ext cx="4081765" cy="192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AF4443-9696-41FF-9D84-4079CFCE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" y="2250458"/>
            <a:ext cx="10500934" cy="23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D74F0E6-7D39-4F87-93BF-F360F07E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84079"/>
            <a:ext cx="10905066" cy="2889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53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F51578-E477-4C88-AE08-AEE0D4E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7" y="1924884"/>
            <a:ext cx="10664425" cy="30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3FA144-0E1D-4CA5-80A2-D5570AE1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" y="2126425"/>
            <a:ext cx="11351005" cy="2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F1372D-703B-4C6F-B30C-0A3A7750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" y="2270000"/>
            <a:ext cx="11101258" cy="2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8C295B-BB44-4798-AEAE-70C51447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74" y="1861266"/>
            <a:ext cx="9659652" cy="3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1DD992E-81F3-42E3-AD27-6CD8C1D4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040469"/>
            <a:ext cx="11598454" cy="24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2" y="2190255"/>
            <a:ext cx="11006556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779" y="2538716"/>
            <a:ext cx="12221557" cy="19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113" y="2205697"/>
            <a:ext cx="12203113" cy="2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690D3-0688-44D4-82A8-ACA6F6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17/12/19 – 14/12/19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740335F-D312-4211-ADA2-5B337B81C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27498"/>
              </p:ext>
            </p:extLst>
          </p:nvPr>
        </p:nvGraphicFramePr>
        <p:xfrm>
          <a:off x="1103313" y="1702191"/>
          <a:ext cx="9264576" cy="45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3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722" y="2396526"/>
            <a:ext cx="11006556" cy="20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B21EC5-4076-4CF2-BC02-7D961F3A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Burndown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090C9CA1-BCD1-45CB-9900-724B75A5D2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219159"/>
              </p:ext>
            </p:extLst>
          </p:nvPr>
        </p:nvGraphicFramePr>
        <p:xfrm>
          <a:off x="1833562" y="2286162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7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23DD-41FE-41DF-A93C-6BEBD78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02074"/>
            <a:ext cx="9404723" cy="1400530"/>
          </a:xfrm>
        </p:spPr>
        <p:txBody>
          <a:bodyPr/>
          <a:lstStyle/>
          <a:p>
            <a:r>
              <a:rPr lang="it-IT" dirty="0"/>
              <a:t>Technical </a:t>
            </a:r>
            <a:r>
              <a:rPr lang="it-IT" dirty="0" err="1"/>
              <a:t>Debt</a:t>
            </a:r>
            <a:r>
              <a:rPr lang="it-IT" dirty="0"/>
              <a:t> and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A9C162-0016-4D9E-886F-E6D20FAC053A}"/>
              </a:ext>
            </a:extLst>
          </p:cNvPr>
          <p:cNvSpPr/>
          <p:nvPr/>
        </p:nvSpPr>
        <p:spPr>
          <a:xfrm>
            <a:off x="887896" y="3198167"/>
            <a:ext cx="1041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https://sonarcloud.io/dashboard?id=ThePseudo_GroupA_SE2_2019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79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/>
              <a:t>Definition of </a:t>
            </a:r>
            <a:r>
              <a:rPr lang="it-IT" sz="6000" b="1" dirty="0" err="1"/>
              <a:t>done</a:t>
            </a:r>
            <a:endParaRPr lang="it-IT" sz="6000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FFC000"/>
                </a:solidFill>
              </a:rPr>
              <a:t>Code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92D050"/>
                </a:solidFill>
              </a:rPr>
              <a:t>Performance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00B0F0"/>
                </a:solidFill>
              </a:rPr>
              <a:t>E2E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Verification of </a:t>
            </a:r>
            <a:r>
              <a:rPr lang="it-IT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accessibility</a:t>
            </a:r>
            <a:endParaRPr lang="it-IT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5 -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2 - </a:t>
            </a: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9 - </a:t>
            </a:r>
            <a:r>
              <a:rPr lang="it-IT" sz="3700" dirty="0" err="1">
                <a:solidFill>
                  <a:schemeClr val="accent6"/>
                </a:solidFill>
              </a:rPr>
              <a:t>Teacher</a:t>
            </a:r>
            <a:endParaRPr lang="it-IT" sz="3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EB0895-4FBC-48B2-84CF-DFE12C5C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56816"/>
            <a:ext cx="10905066" cy="2944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58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59E00-A119-4E69-85C9-D826C2E2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1239"/>
            <a:ext cx="10905066" cy="4362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2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068AFE-932E-44B6-B931-F8665224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9" y="1758214"/>
            <a:ext cx="11045362" cy="3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140BFC8-A195-4D53-98FD-55144C41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585655"/>
            <a:ext cx="111839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A87ACB-6315-4AD1-8A0A-04F2429A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4" y="1717209"/>
            <a:ext cx="10918452" cy="34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61</Words>
  <Application>Microsoft Office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Ione</vt:lpstr>
      <vt:lpstr>Group A</vt:lpstr>
      <vt:lpstr>Sprint 17/12/19 – 14/12/19</vt:lpstr>
      <vt:lpstr>Definition of done</vt:lpstr>
      <vt:lpstr>Completed Stories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Burndown Chart</vt:lpstr>
      <vt:lpstr>Technical Debt and SonarCloud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Simone Leonardi</dc:creator>
  <cp:lastModifiedBy>Andrea Calabrese</cp:lastModifiedBy>
  <cp:revision>13</cp:revision>
  <dcterms:created xsi:type="dcterms:W3CDTF">2020-01-09T14:31:16Z</dcterms:created>
  <dcterms:modified xsi:type="dcterms:W3CDTF">2020-01-13T08:28:31Z</dcterms:modified>
</cp:coreProperties>
</file>