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  <p:sldMasterId id="2147483660" r:id="rId2"/>
  </p:sldMasterIdLst>
  <p:notesMasterIdLst>
    <p:notesMasterId r:id="rId4"/>
  </p:notesMasterIdLst>
  <p:sldIdLst>
    <p:sldId id="258" r:id="rId3"/>
  </p:sldIdLst>
  <p:sldSz cx="9144000" cy="5715000" type="screen16x10"/>
  <p:notesSz cx="6858000" cy="9144000"/>
  <p:embeddedFontLst>
    <p:embeddedFont>
      <p:font typeface="Titillium Web" panose="020B0604020202020204" charset="0"/>
      <p:regular r:id="rId5"/>
      <p:bold r:id="rId6"/>
      <p:italic r:id="rId7"/>
      <p:boldItalic r:id="rId8"/>
    </p:embeddedFont>
    <p:embeddedFont>
      <p:font typeface="Titillium Web Light" panose="020B0604020202020204" charset="0"/>
      <p:regular r:id="rId9"/>
      <p:bold r:id="rId10"/>
      <p:italic r:id="rId11"/>
      <p:boldItalic r:id="rId12"/>
    </p:embeddedFont>
    <p:embeddedFont>
      <p:font typeface="Titillium Web SemiBold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7"/>
  </p:normalViewPr>
  <p:slideViewPr>
    <p:cSldViewPr snapToGrid="0" snapToObjects="1">
      <p:cViewPr varScale="1">
        <p:scale>
          <a:sx n="97" d="100"/>
          <a:sy n="97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044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0618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6413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8884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8928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1577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120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5153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5558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171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693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27818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-6450" y="-25775"/>
            <a:ext cx="2268000" cy="5749800"/>
          </a:xfrm>
          <a:prstGeom prst="rect">
            <a:avLst/>
          </a:prstGeom>
          <a:solidFill>
            <a:srgbClr val="F4F4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75" y="2480576"/>
            <a:ext cx="282925" cy="2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233101" y="2757625"/>
            <a:ext cx="19071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0C4C9"/>
                </a:solidFill>
                <a:effectLst/>
                <a:uLnTx/>
                <a:uFillTx/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Work hard, play hard.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C4C9"/>
              </a:solidFill>
              <a:effectLst/>
              <a:uLnTx/>
              <a:uFillTx/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315018" y="394725"/>
            <a:ext cx="1473900" cy="147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50700" y="394725"/>
            <a:ext cx="1803075" cy="18030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/>
          <p:nvPr/>
        </p:nvSpPr>
        <p:spPr>
          <a:xfrm rot="5400000">
            <a:off x="8006058" y="-3451"/>
            <a:ext cx="1148100" cy="1148100"/>
          </a:xfrm>
          <a:prstGeom prst="diagStripe">
            <a:avLst>
              <a:gd name="adj" fmla="val 50000"/>
            </a:avLst>
          </a:prstGeom>
          <a:solidFill>
            <a:srgbClr val="00C4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601873" y="574722"/>
            <a:ext cx="2774167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" sz="3600" b="1" i="0" u="none" strike="noStrike" kern="0" cap="none" spc="0" normalizeH="0" baseline="0" noProof="0" dirty="0">
                <a:ln>
                  <a:noFill/>
                </a:ln>
                <a:solidFill>
                  <a:srgbClr val="0056CB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Joe J</a:t>
            </a:r>
            <a:r>
              <a:rPr kumimoji="0" lang="it-IT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56CB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ohnson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056CB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601874" y="1029397"/>
            <a:ext cx="28659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" sz="1600" b="0" i="0" u="none" strike="noStrike" kern="0" cap="none" spc="0" normalizeH="0" baseline="0" noProof="0" dirty="0">
                <a:ln>
                  <a:noFill/>
                </a:ln>
                <a:solidFill>
                  <a:srgbClr val="0056CB"/>
                </a:solidFill>
                <a:effectLst/>
                <a:uLnTx/>
                <a:uFillTx/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student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5A6772"/>
              </a:solidFill>
              <a:effectLst/>
              <a:uLnTx/>
              <a:uFillTx/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912625" y="511981"/>
            <a:ext cx="28659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" sz="1100" b="1" i="0" u="none" strike="noStrike" kern="0" cap="none" spc="0" normalizeH="0" baseline="0" noProof="0" dirty="0">
                <a:ln>
                  <a:noFill/>
                </a:ln>
                <a:solidFill>
                  <a:srgbClr val="0056CB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DIGITAL TOOLS</a:t>
            </a:r>
            <a:endParaRPr kumimoji="0" sz="1100" b="1" i="0" u="none" strike="noStrike" kern="0" cap="none" spc="0" normalizeH="0" baseline="0" noProof="0" dirty="0">
              <a:ln>
                <a:noFill/>
              </a:ln>
              <a:solidFill>
                <a:srgbClr val="5A6772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3100" y="1213808"/>
            <a:ext cx="427906" cy="3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3815" y="1276208"/>
            <a:ext cx="244866" cy="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61288" y="1325114"/>
            <a:ext cx="150000" cy="26249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5912625" y="784156"/>
            <a:ext cx="30444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A6772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[ Which is or are the reference digital platform?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5A6772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6240800" y="1690537"/>
            <a:ext cx="92400" cy="92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C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8227314" y="1238650"/>
            <a:ext cx="3933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...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6970050" y="1690537"/>
            <a:ext cx="92400" cy="92400"/>
          </a:xfrm>
          <a:prstGeom prst="ellipse">
            <a:avLst/>
          </a:prstGeom>
          <a:solidFill>
            <a:srgbClr val="00C4C9"/>
          </a:solidFill>
          <a:ln w="19050" cap="flat" cmpd="sng">
            <a:solidFill>
              <a:srgbClr val="00C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7690100" y="1690537"/>
            <a:ext cx="92400" cy="92400"/>
          </a:xfrm>
          <a:prstGeom prst="ellipse">
            <a:avLst/>
          </a:prstGeom>
          <a:solidFill>
            <a:srgbClr val="00C4C9"/>
          </a:solidFill>
          <a:ln w="19050" cap="flat" cmpd="sng">
            <a:solidFill>
              <a:srgbClr val="00C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8377775" y="1690537"/>
            <a:ext cx="92400" cy="92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C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2601874" y="2168060"/>
            <a:ext cx="28659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" sz="1100" b="1" i="0" u="none" strike="noStrike" kern="0" cap="none" spc="0" normalizeH="0" baseline="0" noProof="0" dirty="0">
                <a:ln>
                  <a:noFill/>
                </a:ln>
                <a:solidFill>
                  <a:srgbClr val="0056CB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A</a:t>
            </a:r>
            <a:r>
              <a:rPr kumimoji="0" lang="it-IT" sz="1100" b="1" i="0" u="none" strike="noStrike" kern="0" cap="none" spc="0" normalizeH="0" baseline="0" noProof="0" dirty="0">
                <a:ln>
                  <a:noFill/>
                </a:ln>
                <a:solidFill>
                  <a:srgbClr val="0056CB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CTIVITIES</a:t>
            </a:r>
            <a:endParaRPr kumimoji="0" sz="1100" b="1" i="0" u="none" strike="noStrike" kern="0" cap="none" spc="0" normalizeH="0" baseline="0" noProof="0" dirty="0">
              <a:ln>
                <a:noFill/>
              </a:ln>
              <a:solidFill>
                <a:srgbClr val="5A6772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2601875" y="2425977"/>
            <a:ext cx="29964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A6772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Joe lives in Venice, he is a young man and studies a lot He would like to monitor his performance, downloads the course material and sees the topics of the lessons.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A6772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In the future he wants to become a doctor.</a:t>
            </a:r>
          </a:p>
        </p:txBody>
      </p:sp>
      <p:sp>
        <p:nvSpPr>
          <p:cNvPr id="100" name="Google Shape;100;p15"/>
          <p:cNvSpPr txBox="1"/>
          <p:nvPr/>
        </p:nvSpPr>
        <p:spPr>
          <a:xfrm>
            <a:off x="5912625" y="3755362"/>
            <a:ext cx="2315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100" b="1" i="0" u="none" strike="noStrike" kern="0" cap="none" spc="0" normalizeH="0" baseline="0" noProof="0" dirty="0">
                <a:ln>
                  <a:noFill/>
                </a:ln>
                <a:solidFill>
                  <a:srgbClr val="0056CB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OBSTACLES AND FRUSTRATIONS</a:t>
            </a:r>
          </a:p>
        </p:txBody>
      </p:sp>
      <p:sp>
        <p:nvSpPr>
          <p:cNvPr id="101" name="Google Shape;101;p15"/>
          <p:cNvSpPr txBox="1"/>
          <p:nvPr/>
        </p:nvSpPr>
        <p:spPr>
          <a:xfrm>
            <a:off x="5912625" y="4011769"/>
            <a:ext cx="30444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5A6772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•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A6772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Joe is a young boy and does not yet know what is best to do or not do to improve his skills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5A6772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•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A6772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Joe, not yet an adult, cannot make decisions about his education completely on his own.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5A6772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5A6772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2617027" y="3755350"/>
            <a:ext cx="22680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100" b="1" i="0" u="none" strike="noStrike" kern="0" cap="none" spc="0" normalizeH="0" baseline="0" noProof="0" dirty="0">
                <a:ln>
                  <a:noFill/>
                </a:ln>
                <a:solidFill>
                  <a:srgbClr val="0056CB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GOALS AND DESIRES</a:t>
            </a:r>
            <a:endParaRPr kumimoji="0" lang="it-IT" sz="1100" b="1" i="0" u="none" strike="noStrike" kern="0" cap="none" spc="0" normalizeH="0" baseline="0" noProof="0" dirty="0">
              <a:ln>
                <a:noFill/>
              </a:ln>
              <a:solidFill>
                <a:srgbClr val="5A6772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2568500" y="4011769"/>
            <a:ext cx="29964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5A6772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Joe wants to study for a better future and wants an easy-to-use app because he thinks adults are not very capable of using PCs.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5A6772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912625" y="2168060"/>
            <a:ext cx="28659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" sz="1100" b="1" i="0" u="none" strike="noStrike" kern="0" cap="none" spc="0" normalizeH="0" baseline="0" noProof="0" dirty="0">
                <a:ln>
                  <a:noFill/>
                </a:ln>
                <a:solidFill>
                  <a:srgbClr val="0056CB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NEEDS</a:t>
            </a:r>
            <a:endParaRPr kumimoji="0" sz="1100" b="1" i="0" u="none" strike="noStrike" kern="0" cap="none" spc="0" normalizeH="0" baseline="0" noProof="0" dirty="0">
              <a:ln>
                <a:noFill/>
              </a:ln>
              <a:solidFill>
                <a:srgbClr val="5A6772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5912625" y="2425981"/>
            <a:ext cx="29964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5A6772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•</a:t>
            </a:r>
            <a:r>
              <a:rPr kumimoji="0" lang="it-IT" sz="1000" b="0" i="0" u="none" strike="noStrike" kern="0" cap="none" spc="0" normalizeH="0" baseline="0" noProof="0" dirty="0">
                <a:ln>
                  <a:noFill/>
                </a:ln>
                <a:solidFill>
                  <a:srgbClr val="5A6772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A6772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Joe wants a site that is always up to date with information about his education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5A6772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5A6772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5A6772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•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5A6772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Joe wants a site that allows him to understand where to improve his knowledge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5A6772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5A6772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5A6772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4575" y="5012856"/>
            <a:ext cx="1568776" cy="4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177</Words>
  <Application>Microsoft Office PowerPoint</Application>
  <PresentationFormat>Presentazione su schermo (16:10)</PresentationFormat>
  <Paragraphs>17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Titillium Web Light</vt:lpstr>
      <vt:lpstr>Arial</vt:lpstr>
      <vt:lpstr>Titillium Web SemiBold</vt:lpstr>
      <vt:lpstr>Titillium Web</vt:lpstr>
      <vt:lpstr>Simple Light</vt:lpstr>
      <vt:lpstr>1_Simple Light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Calabrese</dc:creator>
  <cp:lastModifiedBy>Federico Silvio Gorrino</cp:lastModifiedBy>
  <cp:revision>15</cp:revision>
  <dcterms:modified xsi:type="dcterms:W3CDTF">2019-11-18T21:42:02Z</dcterms:modified>
</cp:coreProperties>
</file>