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5" r:id="rId5"/>
    <p:sldId id="271" r:id="rId6"/>
    <p:sldId id="272" r:id="rId7"/>
    <p:sldId id="275" r:id="rId8"/>
    <p:sldId id="274" r:id="rId9"/>
    <p:sldId id="283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58" r:id="rId18"/>
    <p:sldId id="260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3000" baseline="0" dirty="0"/>
              <a:t>Stories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Foglio1!$B$2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8C-4511-94B9-D3D90C925746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Committed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Foglio1!$C$2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8C-4511-94B9-D3D90C925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712512"/>
        <c:axId val="318882656"/>
      </c:barChart>
      <c:catAx>
        <c:axId val="444712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18882656"/>
        <c:crosses val="autoZero"/>
        <c:auto val="1"/>
        <c:lblAlgn val="ctr"/>
        <c:lblOffset val="100"/>
        <c:noMultiLvlLbl val="0"/>
      </c:catAx>
      <c:valAx>
        <c:axId val="318882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44712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dashboard?id=ThePseudo_GroupA_SE2_2019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6808C35-479F-40B2-8D57-E893C4137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4752399" cy="3329581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EBEBEB"/>
                </a:solidFill>
              </a:rPr>
              <a:t>Group 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F5DE15-33D2-4521-AD05-7B0E31954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6" y="4777380"/>
            <a:ext cx="4752398" cy="861420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tx2">
                    <a:lumMod val="40000"/>
                    <a:lumOff val="60000"/>
                  </a:schemeClr>
                </a:solidFill>
              </a:rPr>
              <a:t>Demo Electronic Student REcord</a:t>
            </a:r>
          </a:p>
        </p:txBody>
      </p:sp>
      <p:pic>
        <p:nvPicPr>
          <p:cNvPr id="1026" name="Picture 2" descr="Image result for polito logo">
            <a:extLst>
              <a:ext uri="{FF2B5EF4-FFF2-40B4-BE49-F238E27FC236}">
                <a16:creationId xmlns:a16="http://schemas.microsoft.com/office/drawing/2014/main" id="{893C1ABB-5835-4F9A-8AC2-9E9653B27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3353" y="2849880"/>
            <a:ext cx="4081765" cy="19275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56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8A87ACB-6315-4AD1-8A0A-04F2429A7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74" y="1717209"/>
            <a:ext cx="10918452" cy="342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DAF4443-9696-41FF-9D84-4079CFCEF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33" y="2250458"/>
            <a:ext cx="10500934" cy="235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14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33FA144-0E1D-4CA5-80A2-D5570AE11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97" y="2126425"/>
            <a:ext cx="11351005" cy="260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74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4F1372D-703B-4C6F-B30C-0A3A7750D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71" y="2270000"/>
            <a:ext cx="11101258" cy="231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55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28C295B-BB44-4798-AEAE-70C514473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74" y="1861266"/>
            <a:ext cx="9659652" cy="31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76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1DD992E-81F3-42E3-AD27-6CD8C1D4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3" y="2040469"/>
            <a:ext cx="11598454" cy="242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38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F3F0C4D-39A3-49BE-BE9B-6519C484A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22" y="2190255"/>
            <a:ext cx="11006556" cy="247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28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1B21EC5-4076-4CF2-BC02-7D961F3A2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EBEBEB"/>
                </a:solidFill>
              </a:rPr>
              <a:t>Burndown Chart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55A1969-9ED1-4796-B109-A682F354B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426" y="2402308"/>
            <a:ext cx="9364386" cy="4134427"/>
          </a:xfrm>
        </p:spPr>
      </p:pic>
    </p:spTree>
    <p:extLst>
      <p:ext uri="{BB962C8B-B14F-4D97-AF65-F5344CB8AC3E}">
        <p14:creationId xmlns:p14="http://schemas.microsoft.com/office/powerpoint/2010/main" val="2765745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0223DD-41FE-41DF-A93C-6BEBD780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1102074"/>
            <a:ext cx="9404723" cy="1400530"/>
          </a:xfrm>
        </p:spPr>
        <p:txBody>
          <a:bodyPr/>
          <a:lstStyle/>
          <a:p>
            <a:r>
              <a:rPr lang="it-IT" dirty="0"/>
              <a:t>Technical </a:t>
            </a:r>
            <a:r>
              <a:rPr lang="it-IT" dirty="0" err="1"/>
              <a:t>Debt</a:t>
            </a:r>
            <a:r>
              <a:rPr lang="it-IT" dirty="0"/>
              <a:t> and </a:t>
            </a:r>
            <a:r>
              <a:rPr lang="it-IT" dirty="0" err="1"/>
              <a:t>SonarCloud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0A9C162-0016-4D9E-886F-E6D20FAC053A}"/>
              </a:ext>
            </a:extLst>
          </p:cNvPr>
          <p:cNvSpPr/>
          <p:nvPr/>
        </p:nvSpPr>
        <p:spPr>
          <a:xfrm>
            <a:off x="887896" y="3198167"/>
            <a:ext cx="10416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https://sonarcloud.io/dashboard?id=ThePseudo_GroupA_SE2_2019</a:t>
            </a:r>
            <a:endParaRPr lang="it-IT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969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C5A6C6-686C-406D-AF0B-CA4CD02D5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487258"/>
            <a:ext cx="9404723" cy="1400530"/>
          </a:xfrm>
        </p:spPr>
        <p:txBody>
          <a:bodyPr anchor="ctr"/>
          <a:lstStyle/>
          <a:p>
            <a:pPr algn="ctr"/>
            <a:r>
              <a:rPr lang="it-IT" dirty="0" err="1"/>
              <a:t>Questions</a:t>
            </a:r>
            <a:r>
              <a:rPr lang="it-IT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7794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D690D3-0688-44D4-82A8-ACA6F6B4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Sprint 17/12/19 – 14/12/19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5740335F-D312-4211-ADA2-5B337B81C6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742154"/>
              </p:ext>
            </p:extLst>
          </p:nvPr>
        </p:nvGraphicFramePr>
        <p:xfrm>
          <a:off x="1103313" y="1702191"/>
          <a:ext cx="9264576" cy="4546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973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A9973-E061-4066-8F4B-EFDFBA35B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it-IT" sz="6000" b="1" dirty="0" err="1"/>
              <a:t>Completed</a:t>
            </a:r>
            <a:r>
              <a:rPr lang="it-IT" sz="6000" b="1" dirty="0"/>
              <a:t> Stories 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588EE772-9260-4483-B80F-CF998B08F83D}"/>
              </a:ext>
            </a:extLst>
          </p:cNvPr>
          <p:cNvSpPr txBox="1">
            <a:spLocks/>
          </p:cNvSpPr>
          <p:nvPr/>
        </p:nvSpPr>
        <p:spPr>
          <a:xfrm>
            <a:off x="646111" y="1853248"/>
            <a:ext cx="10157880" cy="35065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700" dirty="0"/>
              <a:t>4 - </a:t>
            </a:r>
            <a:r>
              <a:rPr lang="it-IT" sz="3700" dirty="0" err="1">
                <a:solidFill>
                  <a:srgbClr val="FFC000"/>
                </a:solidFill>
              </a:rPr>
              <a:t>Parent</a:t>
            </a:r>
            <a:endParaRPr lang="it-IT" sz="3700" dirty="0">
              <a:solidFill>
                <a:srgbClr val="FFC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700" dirty="0"/>
              <a:t>2 - </a:t>
            </a:r>
            <a:r>
              <a:rPr lang="it-IT" sz="3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Administrator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700" dirty="0"/>
              <a:t>7 - </a:t>
            </a:r>
            <a:r>
              <a:rPr lang="it-IT" sz="3700" dirty="0" err="1">
                <a:solidFill>
                  <a:schemeClr val="accent6"/>
                </a:solidFill>
              </a:rPr>
              <a:t>Teacher</a:t>
            </a:r>
            <a:endParaRPr lang="it-IT" sz="37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16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D74F0E6-7D39-4F87-93BF-F360F07E2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984079"/>
            <a:ext cx="10905066" cy="2889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153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AEB0895-4FBC-48B2-84CF-DFE12C5C6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956816"/>
            <a:ext cx="10905066" cy="29443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958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3E59E00-A119-4E69-85C9-D826C2E26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261239"/>
            <a:ext cx="10905066" cy="43620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723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140BFC8-A195-4D53-98FD-55144C419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44" y="1585655"/>
            <a:ext cx="11183911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7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9F51578-E477-4C88-AE08-AEE0D4EC7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87" y="1924884"/>
            <a:ext cx="10664425" cy="300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1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4068AFE-932E-44B6-B931-F8665224B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19" y="1758214"/>
            <a:ext cx="11045362" cy="334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4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45</Words>
  <Application>Microsoft Office PowerPoint</Application>
  <PresentationFormat>Widescreen</PresentationFormat>
  <Paragraphs>12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Ione</vt:lpstr>
      <vt:lpstr>Group A</vt:lpstr>
      <vt:lpstr>Sprint 17/12/19 – 14/12/19</vt:lpstr>
      <vt:lpstr>Completed Stories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Burndown Chart</vt:lpstr>
      <vt:lpstr>Technical Debt and SonarCloud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A</dc:title>
  <dc:creator>Simone Leonardi</dc:creator>
  <cp:lastModifiedBy>Simone Leonardi</cp:lastModifiedBy>
  <cp:revision>2</cp:revision>
  <dcterms:created xsi:type="dcterms:W3CDTF">2020-01-09T14:31:16Z</dcterms:created>
  <dcterms:modified xsi:type="dcterms:W3CDTF">2020-01-09T14:36:09Z</dcterms:modified>
</cp:coreProperties>
</file>