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9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41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05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343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3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998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54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326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481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48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1">
                <a:lumMod val="3000"/>
                <a:lumOff val="97000"/>
                <a:alpha val="68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cozqjA1/office-queues-group-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Sprint retrospective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latin typeface="Raleway Medium" panose="020B0603030101060003" pitchFamily="34" charset="0"/>
              </a:rPr>
              <a:t>Team 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Raleway Medium" panose="020B0603030101060003" pitchFamily="34" charset="0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decided to commit for 5 out of 7 stories, since the latest two had so many points assigned that they would have doubled the work.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stories we committed for have a total score of 13 points.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Each story was divided in 4 or 5 tasks, each one with different length.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Each task has an average estimated duration of 40/50 minutes. The overall.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setup was estimated having 5 points, lasting about 15 hours in total. This increased the average estimation to 1 hour per task.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actual average time spent on each task was roughly 1:30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More details in our estimation can be found </a:t>
            </a:r>
            <a:r>
              <a:rPr lang="en-GB" sz="2600" dirty="0">
                <a:latin typeface="Raleway Medium" panose="020B0603030101060003" pitchFamily="34" charset="0"/>
                <a:hlinkClick r:id="rId2"/>
              </a:rPr>
              <a:t>here</a:t>
            </a:r>
            <a:r>
              <a:rPr lang="it-IT" sz="2600" dirty="0">
                <a:latin typeface="Raleway Medium" panose="020B06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/>
          </a:p>
          <a:p>
            <a:r>
              <a:rPr lang="en-GB" sz="2800" dirty="0"/>
              <a:t>We had about 32 hours estimated in our tasks. We knew we could make errors, so we decided not to overdo.</a:t>
            </a:r>
          </a:p>
          <a:p>
            <a:r>
              <a:rPr lang="en-GB" sz="2800" dirty="0"/>
              <a:t>This turned out to be the right decision, since we spent 38 hours in total implementing the stories.</a:t>
            </a:r>
          </a:p>
          <a:p>
            <a:r>
              <a:rPr lang="en-GB" sz="2800" dirty="0"/>
              <a:t>The error ratio resulting is 38/32 hours = 1.1875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12872" cy="402336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only had 3 and 2 points stories.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3 point ones, the total average time spent on each was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2 point ones, it was also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This is probably due to an estimation error in one of the 2-point stories, since it lasted the same time as the longest of the 3-point ones.</a:t>
            </a:r>
          </a:p>
        </p:txBody>
      </p:sp>
    </p:spTree>
    <p:extLst>
      <p:ext uri="{BB962C8B-B14F-4D97-AF65-F5344CB8AC3E}">
        <p14:creationId xmlns:p14="http://schemas.microsoft.com/office/powerpoint/2010/main" val="1728101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12872" cy="402336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In the end, what we found out is that 1 point is equal to </a:t>
            </a:r>
            <a:br>
              <a:rPr lang="en-GB" sz="2600" dirty="0">
                <a:latin typeface="Raleway Medium" panose="020B0603030101060003" pitchFamily="34" charset="0"/>
              </a:rPr>
            </a:br>
            <a:r>
              <a:rPr lang="en-GB" sz="2600" dirty="0">
                <a:latin typeface="Raleway Medium" panose="020B0603030101060003" pitchFamily="34" charset="0"/>
              </a:rPr>
              <a:t>38/18 ~= 2 hours.</a:t>
            </a:r>
          </a:p>
        </p:txBody>
      </p:sp>
    </p:spTree>
    <p:extLst>
      <p:ext uri="{BB962C8B-B14F-4D97-AF65-F5344CB8AC3E}">
        <p14:creationId xmlns:p14="http://schemas.microsoft.com/office/powerpoint/2010/main" val="1752789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time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Since the error in calculating the points, we have a paradox: the longest stories in time (5 hours) have an average of 2.5 points, while shorter ones have an average of 3 points.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only story lasting 4:30 hours has an average of 3 points, while the ones lasting 4 hours have an average of 2.5 points.</a:t>
            </a:r>
          </a:p>
        </p:txBody>
      </p:sp>
    </p:spTree>
    <p:extLst>
      <p:ext uri="{BB962C8B-B14F-4D97-AF65-F5344CB8AC3E}">
        <p14:creationId xmlns:p14="http://schemas.microsoft.com/office/powerpoint/2010/main" val="413820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Estimation is not easy, even with poker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The team may have different visions from you, and many coding styles differ from each other because of this; also, because of this, the code should have meaningful variable names and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should have divided our tasks better.</a:t>
            </a: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Buttons. They are big, Gertrude is happy.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Modularity: the code is really flexible and allows us even to use it in a rough way, sacrificing little performance to improve developing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An off-by-1 error that no one noticed.</a:t>
            </a: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Raleway Medium</vt:lpstr>
      <vt:lpstr>Retrospettivo</vt:lpstr>
      <vt:lpstr>Sprint retrospective</vt:lpstr>
      <vt:lpstr>Stories</vt:lpstr>
      <vt:lpstr>Tasks</vt:lpstr>
      <vt:lpstr>Estimations and errors</vt:lpstr>
      <vt:lpstr>Stories and estimations: points</vt:lpstr>
      <vt:lpstr>Stories and estimations: points</vt:lpstr>
      <vt:lpstr>Stories and estimations: time</vt:lpstr>
      <vt:lpstr>What we learned</vt:lpstr>
      <vt:lpstr>What we are proud of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9</cp:revision>
  <dcterms:created xsi:type="dcterms:W3CDTF">2019-10-23T07:57:28Z</dcterms:created>
  <dcterms:modified xsi:type="dcterms:W3CDTF">2019-10-23T14:12:15Z</dcterms:modified>
</cp:coreProperties>
</file>