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069168f-ad2c-4963-8ca7-163f6a82921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c008dd4741043f3" /><Relationship Type="http://schemas.openxmlformats.org/officeDocument/2006/relationships/slideLayout" Target="/ppt/slideLayouts/slideLayout8.xml" Id="Rce26016dad4d46dc" /><Relationship Type="http://schemas.openxmlformats.org/officeDocument/2006/relationships/hyperlink" Target="https://app.powerbi.com/groups/me/reports/3069168f-ad2c-4963-8ca7-163f6a82921b/?pbi_source=PowerPoint" TargetMode="External" Id="RelId0" /><Relationship Type="http://schemas.openxmlformats.org/officeDocument/2006/relationships/image" Target="/ppt/media/image4.png" Id="imgId2126776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Presence Insights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12/26/2023 8:46:48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12/26/2023 8:45:32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slicer ,card ,card ,tableEx ,textbox ,pivotTable ,areaChart ,areaChart ,areaChart ,donutChart ,donutChart ,donut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26776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Presence Overview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