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Segement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Region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Sub-Category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Year and Quarter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406f366d-6a82-4d0d-8d3c-cb19382cac64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88bea372c3c94041" /><Relationship Type="http://schemas.openxmlformats.org/officeDocument/2006/relationships/slideLayout" Target="/ppt/slideLayouts/slideLayout8.xml" Id="Rb514cace9e7b49f7" /><Relationship Type="http://schemas.openxmlformats.org/officeDocument/2006/relationships/hyperlink" Target="https://app.powerbi.com/groups/me/reports/406f366d-6a82-4d0d-8d3c-cb19382cac64/?pbi_source=PowerPoint" TargetMode="External" Id="RelId0" /><Relationship Type="http://schemas.openxmlformats.org/officeDocument/2006/relationships/image" Target="/ppt/media/image4.png" Id="imgId2126609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Superstore Profit Report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12/26/2023 8:03:35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12/26/2023 7:56:12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Profit by Category ,Profit by Segement ,Profit by Region ,Profit by Sub-Category ,Profit by Year and Quarter ,slicer ,pivotTable ,card ,card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2126609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0" y="333375"/>
            <a:ext cx="12192000" cy="61722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