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 id="2147483676" r:id="rId2"/>
  </p:sldMasterIdLst>
  <p:notesMasterIdLst>
    <p:notesMasterId r:id="rId4"/>
  </p:notesMasterIdLst>
  <p:handoutMasterIdLst>
    <p:handoutMasterId r:id="rId5"/>
  </p:handoutMasterIdLst>
  <p:sldIdLst>
    <p:sldId id="290" r:id="rId3"/>
  </p:sldIdLst>
  <p:sldSz cx="30243463" cy="42806938"/>
  <p:notesSz cx="6858000" cy="9144000"/>
  <p:defaultTextStyle>
    <a:defPPr>
      <a:defRPr lang="fr-FR"/>
    </a:defPPr>
    <a:lvl1pPr marL="0" algn="l" defTabSz="3506358" rtl="0" eaLnBrk="1" latinLnBrk="0" hangingPunct="1">
      <a:defRPr sz="6902" kern="1200">
        <a:solidFill>
          <a:schemeClr val="tx1"/>
        </a:solidFill>
        <a:latin typeface="+mn-lt"/>
        <a:ea typeface="+mn-ea"/>
        <a:cs typeface="+mn-cs"/>
      </a:defRPr>
    </a:lvl1pPr>
    <a:lvl2pPr marL="1753179" algn="l" defTabSz="3506358" rtl="0" eaLnBrk="1" latinLnBrk="0" hangingPunct="1">
      <a:defRPr sz="6902" kern="1200">
        <a:solidFill>
          <a:schemeClr val="tx1"/>
        </a:solidFill>
        <a:latin typeface="+mn-lt"/>
        <a:ea typeface="+mn-ea"/>
        <a:cs typeface="+mn-cs"/>
      </a:defRPr>
    </a:lvl2pPr>
    <a:lvl3pPr marL="3506358" algn="l" defTabSz="3506358" rtl="0" eaLnBrk="1" latinLnBrk="0" hangingPunct="1">
      <a:defRPr sz="6902" kern="1200">
        <a:solidFill>
          <a:schemeClr val="tx1"/>
        </a:solidFill>
        <a:latin typeface="+mn-lt"/>
        <a:ea typeface="+mn-ea"/>
        <a:cs typeface="+mn-cs"/>
      </a:defRPr>
    </a:lvl3pPr>
    <a:lvl4pPr marL="5259537" algn="l" defTabSz="3506358" rtl="0" eaLnBrk="1" latinLnBrk="0" hangingPunct="1">
      <a:defRPr sz="6902" kern="1200">
        <a:solidFill>
          <a:schemeClr val="tx1"/>
        </a:solidFill>
        <a:latin typeface="+mn-lt"/>
        <a:ea typeface="+mn-ea"/>
        <a:cs typeface="+mn-cs"/>
      </a:defRPr>
    </a:lvl4pPr>
    <a:lvl5pPr marL="7012716" algn="l" defTabSz="3506358" rtl="0" eaLnBrk="1" latinLnBrk="0" hangingPunct="1">
      <a:defRPr sz="6902" kern="1200">
        <a:solidFill>
          <a:schemeClr val="tx1"/>
        </a:solidFill>
        <a:latin typeface="+mn-lt"/>
        <a:ea typeface="+mn-ea"/>
        <a:cs typeface="+mn-cs"/>
      </a:defRPr>
    </a:lvl5pPr>
    <a:lvl6pPr marL="8765896" algn="l" defTabSz="3506358" rtl="0" eaLnBrk="1" latinLnBrk="0" hangingPunct="1">
      <a:defRPr sz="6902" kern="1200">
        <a:solidFill>
          <a:schemeClr val="tx1"/>
        </a:solidFill>
        <a:latin typeface="+mn-lt"/>
        <a:ea typeface="+mn-ea"/>
        <a:cs typeface="+mn-cs"/>
      </a:defRPr>
    </a:lvl6pPr>
    <a:lvl7pPr marL="10519075" algn="l" defTabSz="3506358" rtl="0" eaLnBrk="1" latinLnBrk="0" hangingPunct="1">
      <a:defRPr sz="6902" kern="1200">
        <a:solidFill>
          <a:schemeClr val="tx1"/>
        </a:solidFill>
        <a:latin typeface="+mn-lt"/>
        <a:ea typeface="+mn-ea"/>
        <a:cs typeface="+mn-cs"/>
      </a:defRPr>
    </a:lvl7pPr>
    <a:lvl8pPr marL="12272254" algn="l" defTabSz="3506358" rtl="0" eaLnBrk="1" latinLnBrk="0" hangingPunct="1">
      <a:defRPr sz="6902" kern="1200">
        <a:solidFill>
          <a:schemeClr val="tx1"/>
        </a:solidFill>
        <a:latin typeface="+mn-lt"/>
        <a:ea typeface="+mn-ea"/>
        <a:cs typeface="+mn-cs"/>
      </a:defRPr>
    </a:lvl8pPr>
    <a:lvl9pPr marL="14025433" algn="l" defTabSz="3506358" rtl="0" eaLnBrk="1" latinLnBrk="0" hangingPunct="1">
      <a:defRPr sz="6902"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079"/>
    <p:restoredTop sz="96311"/>
  </p:normalViewPr>
  <p:slideViewPr>
    <p:cSldViewPr snapToGrid="0" snapToObjects="1">
      <p:cViewPr>
        <p:scale>
          <a:sx n="25" d="100"/>
          <a:sy n="25" d="100"/>
        </p:scale>
        <p:origin x="3018" y="-184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44183F3-13AF-5A4F-9C5C-8852F40F93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B88AF7E-D3ED-BD4B-A232-B84FB5673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C17754-5853-E642-A494-B712EA782523}" type="datetimeFigureOut">
              <a:rPr lang="fr-FR" smtClean="0"/>
              <a:t>23/08/2024</a:t>
            </a:fld>
            <a:endParaRPr lang="fr-FR"/>
          </a:p>
        </p:txBody>
      </p:sp>
      <p:sp>
        <p:nvSpPr>
          <p:cNvPr id="4" name="Espace réservé du pied de page 3">
            <a:extLst>
              <a:ext uri="{FF2B5EF4-FFF2-40B4-BE49-F238E27FC236}">
                <a16:creationId xmlns:a16="http://schemas.microsoft.com/office/drawing/2014/main" id="{E049FEC1-D668-1F4F-9E78-6400BE8ADC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15CE4F1E-D752-934F-8200-039B656964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F2064A-0971-F446-A7E0-9C3593E78EC8}" type="slidenum">
              <a:rPr lang="fr-FR" smtClean="0"/>
              <a:t>‹#›</a:t>
            </a:fld>
            <a:endParaRPr lang="fr-FR"/>
          </a:p>
        </p:txBody>
      </p:sp>
    </p:spTree>
    <p:extLst>
      <p:ext uri="{BB962C8B-B14F-4D97-AF65-F5344CB8AC3E}">
        <p14:creationId xmlns:p14="http://schemas.microsoft.com/office/powerpoint/2010/main" val="1917973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93DE3-EB4F-DD48-B8D6-678A564BF77A}" type="datetimeFigureOut">
              <a:rPr lang="fr-FR" smtClean="0"/>
              <a:t>23/08/2024</a:t>
            </a:fld>
            <a:endParaRPr lang="fr-FR"/>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DC20F-9563-D645-9A78-3F1F52D6813C}" type="slidenum">
              <a:rPr lang="fr-FR" smtClean="0"/>
              <a:t>‹#›</a:t>
            </a:fld>
            <a:endParaRPr lang="fr-FR"/>
          </a:p>
        </p:txBody>
      </p:sp>
    </p:spTree>
    <p:extLst>
      <p:ext uri="{BB962C8B-B14F-4D97-AF65-F5344CB8AC3E}">
        <p14:creationId xmlns:p14="http://schemas.microsoft.com/office/powerpoint/2010/main" val="187206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pic>
        <p:nvPicPr>
          <p:cNvPr id="5" name="Image 4">
            <a:extLst>
              <a:ext uri="{FF2B5EF4-FFF2-40B4-BE49-F238E27FC236}">
                <a16:creationId xmlns:a16="http://schemas.microsoft.com/office/drawing/2014/main" id="{1C3D5292-E20F-657B-1FEC-DD7145C6B409}"/>
              </a:ext>
            </a:extLst>
          </p:cNvPr>
          <p:cNvPicPr>
            <a:picLocks noChangeAspect="1"/>
          </p:cNvPicPr>
          <p:nvPr userDrawn="1"/>
        </p:nvPicPr>
        <p:blipFill>
          <a:blip r:embed="rId4"/>
          <a:srcRect/>
          <a:stretch/>
        </p:blipFill>
        <p:spPr>
          <a:xfrm>
            <a:off x="-54795" y="-101155"/>
            <a:ext cx="30313952" cy="2316762"/>
          </a:xfrm>
          <a:prstGeom prst="rect">
            <a:avLst/>
          </a:prstGeom>
        </p:spPr>
      </p:pic>
      <p:sp>
        <p:nvSpPr>
          <p:cNvPr id="2" name="Espace réservé pour une image  7">
            <a:extLst>
              <a:ext uri="{FF2B5EF4-FFF2-40B4-BE49-F238E27FC236}">
                <a16:creationId xmlns:a16="http://schemas.microsoft.com/office/drawing/2014/main" id="{4E415161-56DE-D1A1-FDEC-726AF7385088}"/>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62807D36-18DE-A956-BB73-01BF51EBE1C7}"/>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D1E53B3C-BBBF-FF8C-6BD1-311A4BB2C149}"/>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0EA66EB1-8926-6AFF-8F36-5148EB4997A1}"/>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950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5" name="Espace réservé pour une image  7">
            <a:extLst>
              <a:ext uri="{FF2B5EF4-FFF2-40B4-BE49-F238E27FC236}">
                <a16:creationId xmlns:a16="http://schemas.microsoft.com/office/drawing/2014/main" id="{4F880C78-E260-3B2B-0744-1CC9810BDF1C}"/>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16" name="Sous-titre 2">
            <a:extLst>
              <a:ext uri="{FF2B5EF4-FFF2-40B4-BE49-F238E27FC236}">
                <a16:creationId xmlns:a16="http://schemas.microsoft.com/office/drawing/2014/main" id="{3134545D-BEF9-F3A0-9D20-79817A5FF734}"/>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17" name="Connecteur droit 16">
            <a:extLst>
              <a:ext uri="{FF2B5EF4-FFF2-40B4-BE49-F238E27FC236}">
                <a16:creationId xmlns:a16="http://schemas.microsoft.com/office/drawing/2014/main" id="{CEDFA40C-0C5E-217D-8748-12A894967407}"/>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6BF6A8B-C498-7F0A-BDC3-FCBA29D40CC3}"/>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sp>
        <p:nvSpPr>
          <p:cNvPr id="4" name="Espace réservé du texte 4">
            <a:extLst>
              <a:ext uri="{FF2B5EF4-FFF2-40B4-BE49-F238E27FC236}">
                <a16:creationId xmlns:a16="http://schemas.microsoft.com/office/drawing/2014/main" id="{4B7FA1AF-C93D-01E3-402C-6CED293C56A4}"/>
              </a:ext>
            </a:extLst>
          </p:cNvPr>
          <p:cNvSpPr>
            <a:spLocks noGrp="1"/>
          </p:cNvSpPr>
          <p:nvPr>
            <p:ph type="body" sz="quarter" idx="15" hasCustomPrompt="1"/>
          </p:nvPr>
        </p:nvSpPr>
        <p:spPr>
          <a:xfrm>
            <a:off x="21188090" y="37365141"/>
            <a:ext cx="7862310" cy="1364943"/>
          </a:xfrm>
        </p:spPr>
        <p:txBody>
          <a:bodyPr lIns="0" rIns="90000" anchor="ctr" anchorCtr="0">
            <a:noAutofit/>
          </a:bodyPr>
          <a:lstStyle>
            <a:lvl1pPr marL="0" indent="0">
              <a:buFontTx/>
              <a:buNone/>
              <a:defRPr sz="3000" b="0" i="1" cap="none">
                <a:latin typeface="Arial" panose="020B0604020202020204" pitchFamily="34" charset="0"/>
                <a:cs typeface="Arial" panose="020B0604020202020204" pitchFamily="34" charset="0"/>
              </a:defRPr>
            </a:lvl1pPr>
            <a:lvl2pPr marL="457200" indent="0">
              <a:buFontTx/>
              <a:buNone/>
              <a:defRPr sz="1000" b="0" i="1">
                <a:latin typeface="Arial" panose="020B0604020202020204" pitchFamily="34" charset="0"/>
                <a:cs typeface="Arial" panose="020B0604020202020204" pitchFamily="34" charset="0"/>
              </a:defRPr>
            </a:lvl2pPr>
            <a:lvl3pPr marL="914400" indent="0">
              <a:buFontTx/>
              <a:buNone/>
              <a:defRPr sz="1000" b="0" i="1">
                <a:latin typeface="Arial" panose="020B0604020202020204" pitchFamily="34" charset="0"/>
                <a:cs typeface="Arial" panose="020B0604020202020204" pitchFamily="34" charset="0"/>
              </a:defRPr>
            </a:lvl3pPr>
            <a:lvl4pPr>
              <a:buFontTx/>
              <a:buNone/>
              <a:defRPr sz="1000" b="0" i="1">
                <a:latin typeface="Arial" panose="020B0604020202020204" pitchFamily="34" charset="0"/>
                <a:cs typeface="Arial" panose="020B0604020202020204" pitchFamily="34" charset="0"/>
              </a:defRPr>
            </a:lvl4pPr>
            <a:lvl5pPr marL="1828800" indent="0">
              <a:buFontTx/>
              <a:buNone/>
              <a:defRPr sz="1000" b="0" i="1">
                <a:latin typeface="Arial" panose="020B0604020202020204" pitchFamily="34" charset="0"/>
                <a:cs typeface="Arial" panose="020B0604020202020204" pitchFamily="34" charset="0"/>
              </a:defRPr>
            </a:lvl5pPr>
          </a:lstStyle>
          <a:p>
            <a:pPr lvl="0"/>
            <a:r>
              <a:rPr lang="fr-FR" dirty="0"/>
              <a:t>Sous la direction de…</a:t>
            </a:r>
          </a:p>
        </p:txBody>
      </p:sp>
      <p:pic>
        <p:nvPicPr>
          <p:cNvPr id="2" name="Image 1">
            <a:extLst>
              <a:ext uri="{FF2B5EF4-FFF2-40B4-BE49-F238E27FC236}">
                <a16:creationId xmlns:a16="http://schemas.microsoft.com/office/drawing/2014/main" id="{9C83B0B6-E377-4316-E27A-0C9F5400F45D}"/>
              </a:ext>
            </a:extLst>
          </p:cNvPr>
          <p:cNvPicPr>
            <a:picLocks noChangeAspect="1"/>
          </p:cNvPicPr>
          <p:nvPr userDrawn="1"/>
        </p:nvPicPr>
        <p:blipFill>
          <a:blip r:embed="rId4"/>
          <a:srcRect/>
          <a:stretch/>
        </p:blipFill>
        <p:spPr>
          <a:xfrm>
            <a:off x="-54795" y="-101155"/>
            <a:ext cx="30313952" cy="2316762"/>
          </a:xfrm>
          <a:prstGeom prst="rect">
            <a:avLst/>
          </a:prstGeom>
        </p:spPr>
      </p:pic>
    </p:spTree>
    <p:extLst>
      <p:ext uri="{BB962C8B-B14F-4D97-AF65-F5344CB8AC3E}">
        <p14:creationId xmlns:p14="http://schemas.microsoft.com/office/powerpoint/2010/main" val="1124485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sp>
        <p:nvSpPr>
          <p:cNvPr id="2" name="Espace réservé pour une image  7">
            <a:extLst>
              <a:ext uri="{FF2B5EF4-FFF2-40B4-BE49-F238E27FC236}">
                <a16:creationId xmlns:a16="http://schemas.microsoft.com/office/drawing/2014/main" id="{9853131A-5A47-89A0-81E4-37951E78B875}"/>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2B6300EC-D0D4-D3E4-D0A2-348156A47E60}"/>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A0B605FD-D4FD-A00A-2370-783EF38820DF}"/>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037591AB-3D9E-2023-9D25-B4DF7A246A8A}"/>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8" name="Espace réservé du texte 4">
            <a:extLst>
              <a:ext uri="{FF2B5EF4-FFF2-40B4-BE49-F238E27FC236}">
                <a16:creationId xmlns:a16="http://schemas.microsoft.com/office/drawing/2014/main" id="{CD5D4A1D-FE9C-26E4-27B0-5F0EB4775CB1}"/>
              </a:ext>
            </a:extLst>
          </p:cNvPr>
          <p:cNvSpPr>
            <a:spLocks noGrp="1"/>
          </p:cNvSpPr>
          <p:nvPr>
            <p:ph type="body" sz="quarter" idx="15" hasCustomPrompt="1"/>
          </p:nvPr>
        </p:nvSpPr>
        <p:spPr>
          <a:xfrm>
            <a:off x="21188090" y="37365141"/>
            <a:ext cx="7862310" cy="1364943"/>
          </a:xfrm>
        </p:spPr>
        <p:txBody>
          <a:bodyPr lIns="0" rIns="90000" anchor="ctr" anchorCtr="0">
            <a:noAutofit/>
          </a:bodyPr>
          <a:lstStyle>
            <a:lvl1pPr marL="0" indent="0">
              <a:buFontTx/>
              <a:buNone/>
              <a:defRPr sz="3000" b="0" i="1" cap="none">
                <a:latin typeface="Arial" panose="020B0604020202020204" pitchFamily="34" charset="0"/>
                <a:cs typeface="Arial" panose="020B0604020202020204" pitchFamily="34" charset="0"/>
              </a:defRPr>
            </a:lvl1pPr>
            <a:lvl2pPr marL="457200" indent="0">
              <a:buFontTx/>
              <a:buNone/>
              <a:defRPr sz="1000" b="0" i="1">
                <a:latin typeface="Arial" panose="020B0604020202020204" pitchFamily="34" charset="0"/>
                <a:cs typeface="Arial" panose="020B0604020202020204" pitchFamily="34" charset="0"/>
              </a:defRPr>
            </a:lvl2pPr>
            <a:lvl3pPr marL="914400" indent="0">
              <a:buFontTx/>
              <a:buNone/>
              <a:defRPr sz="1000" b="0" i="1">
                <a:latin typeface="Arial" panose="020B0604020202020204" pitchFamily="34" charset="0"/>
                <a:cs typeface="Arial" panose="020B0604020202020204" pitchFamily="34" charset="0"/>
              </a:defRPr>
            </a:lvl3pPr>
            <a:lvl4pPr>
              <a:buFontTx/>
              <a:buNone/>
              <a:defRPr sz="1000" b="0" i="1">
                <a:latin typeface="Arial" panose="020B0604020202020204" pitchFamily="34" charset="0"/>
                <a:cs typeface="Arial" panose="020B0604020202020204" pitchFamily="34" charset="0"/>
              </a:defRPr>
            </a:lvl4pPr>
            <a:lvl5pPr marL="1828800" indent="0">
              <a:buFontTx/>
              <a:buNone/>
              <a:defRPr sz="1000" b="0" i="1">
                <a:latin typeface="Arial" panose="020B0604020202020204" pitchFamily="34" charset="0"/>
                <a:cs typeface="Arial" panose="020B0604020202020204" pitchFamily="34" charset="0"/>
              </a:defRPr>
            </a:lvl5pPr>
          </a:lstStyle>
          <a:p>
            <a:pPr lvl="0"/>
            <a:r>
              <a:rPr lang="fr-FR" dirty="0"/>
              <a:t>Sous la direction de…</a:t>
            </a:r>
          </a:p>
        </p:txBody>
      </p:sp>
      <p:pic>
        <p:nvPicPr>
          <p:cNvPr id="16" name="Image 15">
            <a:extLst>
              <a:ext uri="{FF2B5EF4-FFF2-40B4-BE49-F238E27FC236}">
                <a16:creationId xmlns:a16="http://schemas.microsoft.com/office/drawing/2014/main" id="{A486E89E-9456-DB60-6B43-270100DFCCF6}"/>
              </a:ext>
            </a:extLst>
          </p:cNvPr>
          <p:cNvPicPr>
            <a:picLocks noChangeAspect="1"/>
          </p:cNvPicPr>
          <p:nvPr userDrawn="1"/>
        </p:nvPicPr>
        <p:blipFill>
          <a:blip r:embed="rId4"/>
          <a:srcRect/>
          <a:stretch/>
        </p:blipFill>
        <p:spPr>
          <a:xfrm>
            <a:off x="-54789" y="-101155"/>
            <a:ext cx="30313939" cy="2316762"/>
          </a:xfrm>
          <a:prstGeom prst="rect">
            <a:avLst/>
          </a:prstGeom>
        </p:spPr>
      </p:pic>
    </p:spTree>
    <p:extLst>
      <p:ext uri="{BB962C8B-B14F-4D97-AF65-F5344CB8AC3E}">
        <p14:creationId xmlns:p14="http://schemas.microsoft.com/office/powerpoint/2010/main" val="2007478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sp>
        <p:nvSpPr>
          <p:cNvPr id="2" name="Espace réservé pour une image  7">
            <a:extLst>
              <a:ext uri="{FF2B5EF4-FFF2-40B4-BE49-F238E27FC236}">
                <a16:creationId xmlns:a16="http://schemas.microsoft.com/office/drawing/2014/main" id="{E0EA17BF-753F-76BB-BC08-641BBA263508}"/>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D71C9DED-DB09-31AD-2DF8-262081507BEC}"/>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A6536E29-F79C-6963-B6F9-A654232B9D79}"/>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740CD993-6F4C-C8DF-07A2-071EBC9B268C}"/>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8" name="Espace réservé du texte 4">
            <a:extLst>
              <a:ext uri="{FF2B5EF4-FFF2-40B4-BE49-F238E27FC236}">
                <a16:creationId xmlns:a16="http://schemas.microsoft.com/office/drawing/2014/main" id="{391F5507-503D-7BBF-B4E5-08F91957980C}"/>
              </a:ext>
            </a:extLst>
          </p:cNvPr>
          <p:cNvSpPr>
            <a:spLocks noGrp="1"/>
          </p:cNvSpPr>
          <p:nvPr>
            <p:ph type="body" sz="quarter" idx="15" hasCustomPrompt="1"/>
          </p:nvPr>
        </p:nvSpPr>
        <p:spPr>
          <a:xfrm>
            <a:off x="21188090" y="37365141"/>
            <a:ext cx="7862310" cy="1364943"/>
          </a:xfrm>
        </p:spPr>
        <p:txBody>
          <a:bodyPr lIns="0" rIns="90000" anchor="ctr" anchorCtr="0">
            <a:noAutofit/>
          </a:bodyPr>
          <a:lstStyle>
            <a:lvl1pPr marL="0" indent="0">
              <a:buFontTx/>
              <a:buNone/>
              <a:defRPr sz="3000" b="0" i="1" cap="none">
                <a:latin typeface="Arial" panose="020B0604020202020204" pitchFamily="34" charset="0"/>
                <a:cs typeface="Arial" panose="020B0604020202020204" pitchFamily="34" charset="0"/>
              </a:defRPr>
            </a:lvl1pPr>
            <a:lvl2pPr marL="457200" indent="0">
              <a:buFontTx/>
              <a:buNone/>
              <a:defRPr sz="1000" b="0" i="1">
                <a:latin typeface="Arial" panose="020B0604020202020204" pitchFamily="34" charset="0"/>
                <a:cs typeface="Arial" panose="020B0604020202020204" pitchFamily="34" charset="0"/>
              </a:defRPr>
            </a:lvl2pPr>
            <a:lvl3pPr marL="914400" indent="0">
              <a:buFontTx/>
              <a:buNone/>
              <a:defRPr sz="1000" b="0" i="1">
                <a:latin typeface="Arial" panose="020B0604020202020204" pitchFamily="34" charset="0"/>
                <a:cs typeface="Arial" panose="020B0604020202020204" pitchFamily="34" charset="0"/>
              </a:defRPr>
            </a:lvl3pPr>
            <a:lvl4pPr>
              <a:buFontTx/>
              <a:buNone/>
              <a:defRPr sz="1000" b="0" i="1">
                <a:latin typeface="Arial" panose="020B0604020202020204" pitchFamily="34" charset="0"/>
                <a:cs typeface="Arial" panose="020B0604020202020204" pitchFamily="34" charset="0"/>
              </a:defRPr>
            </a:lvl4pPr>
            <a:lvl5pPr marL="1828800" indent="0">
              <a:buFontTx/>
              <a:buNone/>
              <a:defRPr sz="1000" b="0" i="1">
                <a:latin typeface="Arial" panose="020B0604020202020204" pitchFamily="34" charset="0"/>
                <a:cs typeface="Arial" panose="020B0604020202020204" pitchFamily="34" charset="0"/>
              </a:defRPr>
            </a:lvl5pPr>
          </a:lstStyle>
          <a:p>
            <a:pPr lvl="0"/>
            <a:r>
              <a:rPr lang="fr-FR" dirty="0"/>
              <a:t>Sous la direction de…</a:t>
            </a:r>
          </a:p>
        </p:txBody>
      </p:sp>
      <p:pic>
        <p:nvPicPr>
          <p:cNvPr id="15" name="Image 14">
            <a:extLst>
              <a:ext uri="{FF2B5EF4-FFF2-40B4-BE49-F238E27FC236}">
                <a16:creationId xmlns:a16="http://schemas.microsoft.com/office/drawing/2014/main" id="{EA94963F-536A-F1C2-1EFA-D0B885F3FCAF}"/>
              </a:ext>
            </a:extLst>
          </p:cNvPr>
          <p:cNvPicPr>
            <a:picLocks noChangeAspect="1"/>
          </p:cNvPicPr>
          <p:nvPr userDrawn="1"/>
        </p:nvPicPr>
        <p:blipFill>
          <a:blip r:embed="rId4"/>
          <a:srcRect/>
          <a:stretch/>
        </p:blipFill>
        <p:spPr>
          <a:xfrm>
            <a:off x="-54789" y="-101155"/>
            <a:ext cx="30313939" cy="2316761"/>
          </a:xfrm>
          <a:prstGeom prst="rect">
            <a:avLst/>
          </a:prstGeom>
        </p:spPr>
      </p:pic>
    </p:spTree>
    <p:extLst>
      <p:ext uri="{BB962C8B-B14F-4D97-AF65-F5344CB8AC3E}">
        <p14:creationId xmlns:p14="http://schemas.microsoft.com/office/powerpoint/2010/main" val="3304162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C">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sp>
        <p:nvSpPr>
          <p:cNvPr id="2" name="Espace réservé pour une image  7">
            <a:extLst>
              <a:ext uri="{FF2B5EF4-FFF2-40B4-BE49-F238E27FC236}">
                <a16:creationId xmlns:a16="http://schemas.microsoft.com/office/drawing/2014/main" id="{CB563081-AC5C-2261-FB46-081B6B1841CA}"/>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4E0CA6C7-9907-3EF9-678A-922383453106}"/>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FB7B93EB-BAC6-626E-36AC-83AE94149607}"/>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C3965B0B-31BB-B102-117E-308F3C8B2CE1}"/>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8" name="Espace réservé du texte 4">
            <a:extLst>
              <a:ext uri="{FF2B5EF4-FFF2-40B4-BE49-F238E27FC236}">
                <a16:creationId xmlns:a16="http://schemas.microsoft.com/office/drawing/2014/main" id="{DC31F861-047F-9627-CE4B-2B13EA80D700}"/>
              </a:ext>
            </a:extLst>
          </p:cNvPr>
          <p:cNvSpPr>
            <a:spLocks noGrp="1"/>
          </p:cNvSpPr>
          <p:nvPr>
            <p:ph type="body" sz="quarter" idx="15" hasCustomPrompt="1"/>
          </p:nvPr>
        </p:nvSpPr>
        <p:spPr>
          <a:xfrm>
            <a:off x="21188090" y="37365141"/>
            <a:ext cx="7862310" cy="1364943"/>
          </a:xfrm>
        </p:spPr>
        <p:txBody>
          <a:bodyPr lIns="0" rIns="90000" anchor="ctr" anchorCtr="0">
            <a:noAutofit/>
          </a:bodyPr>
          <a:lstStyle>
            <a:lvl1pPr marL="0" indent="0">
              <a:buFontTx/>
              <a:buNone/>
              <a:defRPr sz="3000" b="0" i="1" cap="none">
                <a:latin typeface="Arial" panose="020B0604020202020204" pitchFamily="34" charset="0"/>
                <a:cs typeface="Arial" panose="020B0604020202020204" pitchFamily="34" charset="0"/>
              </a:defRPr>
            </a:lvl1pPr>
            <a:lvl2pPr marL="457200" indent="0">
              <a:buFontTx/>
              <a:buNone/>
              <a:defRPr sz="1000" b="0" i="1">
                <a:latin typeface="Arial" panose="020B0604020202020204" pitchFamily="34" charset="0"/>
                <a:cs typeface="Arial" panose="020B0604020202020204" pitchFamily="34" charset="0"/>
              </a:defRPr>
            </a:lvl2pPr>
            <a:lvl3pPr marL="914400" indent="0">
              <a:buFontTx/>
              <a:buNone/>
              <a:defRPr sz="1000" b="0" i="1">
                <a:latin typeface="Arial" panose="020B0604020202020204" pitchFamily="34" charset="0"/>
                <a:cs typeface="Arial" panose="020B0604020202020204" pitchFamily="34" charset="0"/>
              </a:defRPr>
            </a:lvl3pPr>
            <a:lvl4pPr>
              <a:buFontTx/>
              <a:buNone/>
              <a:defRPr sz="1000" b="0" i="1">
                <a:latin typeface="Arial" panose="020B0604020202020204" pitchFamily="34" charset="0"/>
                <a:cs typeface="Arial" panose="020B0604020202020204" pitchFamily="34" charset="0"/>
              </a:defRPr>
            </a:lvl4pPr>
            <a:lvl5pPr marL="1828800" indent="0">
              <a:buFontTx/>
              <a:buNone/>
              <a:defRPr sz="1000" b="0" i="1">
                <a:latin typeface="Arial" panose="020B0604020202020204" pitchFamily="34" charset="0"/>
                <a:cs typeface="Arial" panose="020B0604020202020204" pitchFamily="34" charset="0"/>
              </a:defRPr>
            </a:lvl5pPr>
          </a:lstStyle>
          <a:p>
            <a:pPr lvl="0"/>
            <a:r>
              <a:rPr lang="fr-FR" dirty="0"/>
              <a:t>Sous la direction de…</a:t>
            </a:r>
          </a:p>
        </p:txBody>
      </p:sp>
      <p:pic>
        <p:nvPicPr>
          <p:cNvPr id="15" name="Image 14">
            <a:extLst>
              <a:ext uri="{FF2B5EF4-FFF2-40B4-BE49-F238E27FC236}">
                <a16:creationId xmlns:a16="http://schemas.microsoft.com/office/drawing/2014/main" id="{D950B45F-0E00-23CE-0613-F7B6F0C68127}"/>
              </a:ext>
            </a:extLst>
          </p:cNvPr>
          <p:cNvPicPr>
            <a:picLocks noChangeAspect="1"/>
          </p:cNvPicPr>
          <p:nvPr userDrawn="1"/>
        </p:nvPicPr>
        <p:blipFill>
          <a:blip r:embed="rId4"/>
          <a:srcRect/>
          <a:stretch/>
        </p:blipFill>
        <p:spPr>
          <a:xfrm>
            <a:off x="-54795" y="-101155"/>
            <a:ext cx="30313952" cy="2316762"/>
          </a:xfrm>
          <a:prstGeom prst="rect">
            <a:avLst/>
          </a:prstGeom>
        </p:spPr>
      </p:pic>
    </p:spTree>
    <p:extLst>
      <p:ext uri="{BB962C8B-B14F-4D97-AF65-F5344CB8AC3E}">
        <p14:creationId xmlns:p14="http://schemas.microsoft.com/office/powerpoint/2010/main" val="2395863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M">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sp>
        <p:nvSpPr>
          <p:cNvPr id="2" name="Espace réservé pour une image  7">
            <a:extLst>
              <a:ext uri="{FF2B5EF4-FFF2-40B4-BE49-F238E27FC236}">
                <a16:creationId xmlns:a16="http://schemas.microsoft.com/office/drawing/2014/main" id="{3DDC679F-C497-C2A5-0DBE-7F3B5F1E7608}"/>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780EB330-E608-E00E-0AE6-DEDC05E59144}"/>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4E2F543B-3793-AEC5-CC48-00244F000220}"/>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6C382BFC-8FC0-852F-C2D1-02646A63D897}"/>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8" name="Espace réservé du texte 4">
            <a:extLst>
              <a:ext uri="{FF2B5EF4-FFF2-40B4-BE49-F238E27FC236}">
                <a16:creationId xmlns:a16="http://schemas.microsoft.com/office/drawing/2014/main" id="{EA71F379-7382-1ED6-EF07-4CED76148E97}"/>
              </a:ext>
            </a:extLst>
          </p:cNvPr>
          <p:cNvSpPr>
            <a:spLocks noGrp="1"/>
          </p:cNvSpPr>
          <p:nvPr>
            <p:ph type="body" sz="quarter" idx="15" hasCustomPrompt="1"/>
          </p:nvPr>
        </p:nvSpPr>
        <p:spPr>
          <a:xfrm>
            <a:off x="21188090" y="37365141"/>
            <a:ext cx="7862310" cy="1364943"/>
          </a:xfrm>
        </p:spPr>
        <p:txBody>
          <a:bodyPr lIns="0" rIns="90000" anchor="ctr" anchorCtr="0">
            <a:noAutofit/>
          </a:bodyPr>
          <a:lstStyle>
            <a:lvl1pPr marL="0" indent="0">
              <a:buFontTx/>
              <a:buNone/>
              <a:defRPr sz="3000" b="0" i="1" cap="none">
                <a:latin typeface="Arial" panose="020B0604020202020204" pitchFamily="34" charset="0"/>
                <a:cs typeface="Arial" panose="020B0604020202020204" pitchFamily="34" charset="0"/>
              </a:defRPr>
            </a:lvl1pPr>
            <a:lvl2pPr marL="457200" indent="0">
              <a:buFontTx/>
              <a:buNone/>
              <a:defRPr sz="1000" b="0" i="1">
                <a:latin typeface="Arial" panose="020B0604020202020204" pitchFamily="34" charset="0"/>
                <a:cs typeface="Arial" panose="020B0604020202020204" pitchFamily="34" charset="0"/>
              </a:defRPr>
            </a:lvl2pPr>
            <a:lvl3pPr marL="914400" indent="0">
              <a:buFontTx/>
              <a:buNone/>
              <a:defRPr sz="1000" b="0" i="1">
                <a:latin typeface="Arial" panose="020B0604020202020204" pitchFamily="34" charset="0"/>
                <a:cs typeface="Arial" panose="020B0604020202020204" pitchFamily="34" charset="0"/>
              </a:defRPr>
            </a:lvl3pPr>
            <a:lvl4pPr>
              <a:buFontTx/>
              <a:buNone/>
              <a:defRPr sz="1000" b="0" i="1">
                <a:latin typeface="Arial" panose="020B0604020202020204" pitchFamily="34" charset="0"/>
                <a:cs typeface="Arial" panose="020B0604020202020204" pitchFamily="34" charset="0"/>
              </a:defRPr>
            </a:lvl4pPr>
            <a:lvl5pPr marL="1828800" indent="0">
              <a:buFontTx/>
              <a:buNone/>
              <a:defRPr sz="1000" b="0" i="1">
                <a:latin typeface="Arial" panose="020B0604020202020204" pitchFamily="34" charset="0"/>
                <a:cs typeface="Arial" panose="020B0604020202020204" pitchFamily="34" charset="0"/>
              </a:defRPr>
            </a:lvl5pPr>
          </a:lstStyle>
          <a:p>
            <a:pPr lvl="0"/>
            <a:r>
              <a:rPr lang="fr-FR" dirty="0"/>
              <a:t>Sous la direction de…</a:t>
            </a:r>
          </a:p>
        </p:txBody>
      </p:sp>
      <p:pic>
        <p:nvPicPr>
          <p:cNvPr id="15" name="Image 14">
            <a:extLst>
              <a:ext uri="{FF2B5EF4-FFF2-40B4-BE49-F238E27FC236}">
                <a16:creationId xmlns:a16="http://schemas.microsoft.com/office/drawing/2014/main" id="{869697FC-295C-D953-1684-02396BD6BE1E}"/>
              </a:ext>
            </a:extLst>
          </p:cNvPr>
          <p:cNvPicPr>
            <a:picLocks noChangeAspect="1"/>
          </p:cNvPicPr>
          <p:nvPr userDrawn="1"/>
        </p:nvPicPr>
        <p:blipFill>
          <a:blip r:embed="rId4"/>
          <a:srcRect/>
          <a:stretch/>
        </p:blipFill>
        <p:spPr>
          <a:xfrm>
            <a:off x="-54789" y="-101155"/>
            <a:ext cx="30313939" cy="2316762"/>
          </a:xfrm>
          <a:prstGeom prst="rect">
            <a:avLst/>
          </a:prstGeom>
        </p:spPr>
      </p:pic>
    </p:spTree>
    <p:extLst>
      <p:ext uri="{BB962C8B-B14F-4D97-AF65-F5344CB8AC3E}">
        <p14:creationId xmlns:p14="http://schemas.microsoft.com/office/powerpoint/2010/main" val="3083266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sp>
        <p:nvSpPr>
          <p:cNvPr id="2" name="Espace réservé pour une image  7">
            <a:extLst>
              <a:ext uri="{FF2B5EF4-FFF2-40B4-BE49-F238E27FC236}">
                <a16:creationId xmlns:a16="http://schemas.microsoft.com/office/drawing/2014/main" id="{41F2E5DD-8CA8-B9E0-AB6E-41A3911B97FE}"/>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B20E85E8-CBC4-42AC-4EF5-F4258D29532F}"/>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841B4BEA-061B-A7B5-E965-1C7AC48BF21A}"/>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FB84F350-648F-4091-198F-CB1045EF8D6F}"/>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8" name="Espace réservé du texte 4">
            <a:extLst>
              <a:ext uri="{FF2B5EF4-FFF2-40B4-BE49-F238E27FC236}">
                <a16:creationId xmlns:a16="http://schemas.microsoft.com/office/drawing/2014/main" id="{12E415BC-06E8-4C1A-9CFE-E5F4836A3ECB}"/>
              </a:ext>
            </a:extLst>
          </p:cNvPr>
          <p:cNvSpPr>
            <a:spLocks noGrp="1"/>
          </p:cNvSpPr>
          <p:nvPr>
            <p:ph type="body" sz="quarter" idx="15" hasCustomPrompt="1"/>
          </p:nvPr>
        </p:nvSpPr>
        <p:spPr>
          <a:xfrm>
            <a:off x="21188090" y="37365141"/>
            <a:ext cx="7862310" cy="1364943"/>
          </a:xfrm>
        </p:spPr>
        <p:txBody>
          <a:bodyPr lIns="0" rIns="90000" anchor="ctr" anchorCtr="0">
            <a:noAutofit/>
          </a:bodyPr>
          <a:lstStyle>
            <a:lvl1pPr marL="0" indent="0">
              <a:buFontTx/>
              <a:buNone/>
              <a:defRPr sz="3000" b="0" i="1" cap="none">
                <a:latin typeface="Arial" panose="020B0604020202020204" pitchFamily="34" charset="0"/>
                <a:cs typeface="Arial" panose="020B0604020202020204" pitchFamily="34" charset="0"/>
              </a:defRPr>
            </a:lvl1pPr>
            <a:lvl2pPr marL="457200" indent="0">
              <a:buFontTx/>
              <a:buNone/>
              <a:defRPr sz="1000" b="0" i="1">
                <a:latin typeface="Arial" panose="020B0604020202020204" pitchFamily="34" charset="0"/>
                <a:cs typeface="Arial" panose="020B0604020202020204" pitchFamily="34" charset="0"/>
              </a:defRPr>
            </a:lvl2pPr>
            <a:lvl3pPr marL="914400" indent="0">
              <a:buFontTx/>
              <a:buNone/>
              <a:defRPr sz="1000" b="0" i="1">
                <a:latin typeface="Arial" panose="020B0604020202020204" pitchFamily="34" charset="0"/>
                <a:cs typeface="Arial" panose="020B0604020202020204" pitchFamily="34" charset="0"/>
              </a:defRPr>
            </a:lvl3pPr>
            <a:lvl4pPr>
              <a:buFontTx/>
              <a:buNone/>
              <a:defRPr sz="1000" b="0" i="1">
                <a:latin typeface="Arial" panose="020B0604020202020204" pitchFamily="34" charset="0"/>
                <a:cs typeface="Arial" panose="020B0604020202020204" pitchFamily="34" charset="0"/>
              </a:defRPr>
            </a:lvl4pPr>
            <a:lvl5pPr marL="1828800" indent="0">
              <a:buFontTx/>
              <a:buNone/>
              <a:defRPr sz="1000" b="0" i="1">
                <a:latin typeface="Arial" panose="020B0604020202020204" pitchFamily="34" charset="0"/>
                <a:cs typeface="Arial" panose="020B0604020202020204" pitchFamily="34" charset="0"/>
              </a:defRPr>
            </a:lvl5pPr>
          </a:lstStyle>
          <a:p>
            <a:pPr lvl="0"/>
            <a:r>
              <a:rPr lang="fr-FR" dirty="0"/>
              <a:t>Sous la direction de…</a:t>
            </a:r>
          </a:p>
        </p:txBody>
      </p:sp>
      <p:pic>
        <p:nvPicPr>
          <p:cNvPr id="15" name="Image 14">
            <a:extLst>
              <a:ext uri="{FF2B5EF4-FFF2-40B4-BE49-F238E27FC236}">
                <a16:creationId xmlns:a16="http://schemas.microsoft.com/office/drawing/2014/main" id="{4A34BAA4-C457-01F4-454D-CE0D7ABE0207}"/>
              </a:ext>
            </a:extLst>
          </p:cNvPr>
          <p:cNvPicPr>
            <a:picLocks noChangeAspect="1"/>
          </p:cNvPicPr>
          <p:nvPr userDrawn="1"/>
        </p:nvPicPr>
        <p:blipFill>
          <a:blip r:embed="rId4"/>
          <a:srcRect/>
          <a:stretch/>
        </p:blipFill>
        <p:spPr>
          <a:xfrm>
            <a:off x="-54789" y="-101155"/>
            <a:ext cx="30313939" cy="2316761"/>
          </a:xfrm>
          <a:prstGeom prst="rect">
            <a:avLst/>
          </a:prstGeom>
        </p:spPr>
      </p:pic>
    </p:spTree>
    <p:extLst>
      <p:ext uri="{BB962C8B-B14F-4D97-AF65-F5344CB8AC3E}">
        <p14:creationId xmlns:p14="http://schemas.microsoft.com/office/powerpoint/2010/main" val="2269876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SC">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sp>
        <p:nvSpPr>
          <p:cNvPr id="2" name="Espace réservé pour une image  7">
            <a:extLst>
              <a:ext uri="{FF2B5EF4-FFF2-40B4-BE49-F238E27FC236}">
                <a16:creationId xmlns:a16="http://schemas.microsoft.com/office/drawing/2014/main" id="{3EF5CD71-F841-F6B9-0411-AE6F484333E5}"/>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7B685C40-B4DB-2F94-BBA5-0B5983AB7560}"/>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AC8D8D94-BDCD-A671-F6C1-0C4A9A66572F}"/>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13B1DAA1-0813-6597-4BC9-A4E9A62D7174}"/>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8" name="Espace réservé du texte 4">
            <a:extLst>
              <a:ext uri="{FF2B5EF4-FFF2-40B4-BE49-F238E27FC236}">
                <a16:creationId xmlns:a16="http://schemas.microsoft.com/office/drawing/2014/main" id="{04F3563C-BFF5-6793-011E-BA07F0A995A5}"/>
              </a:ext>
            </a:extLst>
          </p:cNvPr>
          <p:cNvSpPr>
            <a:spLocks noGrp="1"/>
          </p:cNvSpPr>
          <p:nvPr>
            <p:ph type="body" sz="quarter" idx="15" hasCustomPrompt="1"/>
          </p:nvPr>
        </p:nvSpPr>
        <p:spPr>
          <a:xfrm>
            <a:off x="21188090" y="37365141"/>
            <a:ext cx="7862310" cy="1364943"/>
          </a:xfrm>
        </p:spPr>
        <p:txBody>
          <a:bodyPr lIns="0" rIns="90000" anchor="ctr" anchorCtr="0">
            <a:noAutofit/>
          </a:bodyPr>
          <a:lstStyle>
            <a:lvl1pPr marL="0" indent="0">
              <a:buFontTx/>
              <a:buNone/>
              <a:defRPr sz="3000" b="0" i="1" cap="none">
                <a:latin typeface="Arial" panose="020B0604020202020204" pitchFamily="34" charset="0"/>
                <a:cs typeface="Arial" panose="020B0604020202020204" pitchFamily="34" charset="0"/>
              </a:defRPr>
            </a:lvl1pPr>
            <a:lvl2pPr marL="457200" indent="0">
              <a:buFontTx/>
              <a:buNone/>
              <a:defRPr sz="1000" b="0" i="1">
                <a:latin typeface="Arial" panose="020B0604020202020204" pitchFamily="34" charset="0"/>
                <a:cs typeface="Arial" panose="020B0604020202020204" pitchFamily="34" charset="0"/>
              </a:defRPr>
            </a:lvl2pPr>
            <a:lvl3pPr marL="914400" indent="0">
              <a:buFontTx/>
              <a:buNone/>
              <a:defRPr sz="1000" b="0" i="1">
                <a:latin typeface="Arial" panose="020B0604020202020204" pitchFamily="34" charset="0"/>
                <a:cs typeface="Arial" panose="020B0604020202020204" pitchFamily="34" charset="0"/>
              </a:defRPr>
            </a:lvl3pPr>
            <a:lvl4pPr>
              <a:buFontTx/>
              <a:buNone/>
              <a:defRPr sz="1000" b="0" i="1">
                <a:latin typeface="Arial" panose="020B0604020202020204" pitchFamily="34" charset="0"/>
                <a:cs typeface="Arial" panose="020B0604020202020204" pitchFamily="34" charset="0"/>
              </a:defRPr>
            </a:lvl4pPr>
            <a:lvl5pPr marL="1828800" indent="0">
              <a:buFontTx/>
              <a:buNone/>
              <a:defRPr sz="1000" b="0" i="1">
                <a:latin typeface="Arial" panose="020B0604020202020204" pitchFamily="34" charset="0"/>
                <a:cs typeface="Arial" panose="020B0604020202020204" pitchFamily="34" charset="0"/>
              </a:defRPr>
            </a:lvl5pPr>
          </a:lstStyle>
          <a:p>
            <a:pPr lvl="0"/>
            <a:r>
              <a:rPr lang="fr-FR" dirty="0"/>
              <a:t>Sous la direction de…</a:t>
            </a:r>
          </a:p>
        </p:txBody>
      </p:sp>
      <p:pic>
        <p:nvPicPr>
          <p:cNvPr id="15" name="Image 14">
            <a:extLst>
              <a:ext uri="{FF2B5EF4-FFF2-40B4-BE49-F238E27FC236}">
                <a16:creationId xmlns:a16="http://schemas.microsoft.com/office/drawing/2014/main" id="{4B5B3E7F-9763-9DDF-EB16-6823957C6DF8}"/>
              </a:ext>
            </a:extLst>
          </p:cNvPr>
          <p:cNvPicPr>
            <a:picLocks noChangeAspect="1"/>
          </p:cNvPicPr>
          <p:nvPr userDrawn="1"/>
        </p:nvPicPr>
        <p:blipFill>
          <a:blip r:embed="rId4"/>
          <a:srcRect/>
          <a:stretch/>
        </p:blipFill>
        <p:spPr>
          <a:xfrm>
            <a:off x="-54795" y="-101155"/>
            <a:ext cx="30313952" cy="2316763"/>
          </a:xfrm>
          <a:prstGeom prst="rect">
            <a:avLst/>
          </a:prstGeom>
        </p:spPr>
      </p:pic>
    </p:spTree>
    <p:extLst>
      <p:ext uri="{BB962C8B-B14F-4D97-AF65-F5344CB8AC3E}">
        <p14:creationId xmlns:p14="http://schemas.microsoft.com/office/powerpoint/2010/main" val="4073340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sp>
        <p:nvSpPr>
          <p:cNvPr id="2" name="Espace réservé pour une image  7">
            <a:extLst>
              <a:ext uri="{FF2B5EF4-FFF2-40B4-BE49-F238E27FC236}">
                <a16:creationId xmlns:a16="http://schemas.microsoft.com/office/drawing/2014/main" id="{134A2CD4-8EDD-9D5A-83CC-068AEC111DBF}"/>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5B9BBAFC-E831-2CBB-E54D-A355A5B2B37A}"/>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29B87E1E-42FC-69F8-4C55-6A1B9FAC0D2D}"/>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CEA342CE-D969-4396-E835-D522F6837C86}"/>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8" name="Espace réservé du texte 4">
            <a:extLst>
              <a:ext uri="{FF2B5EF4-FFF2-40B4-BE49-F238E27FC236}">
                <a16:creationId xmlns:a16="http://schemas.microsoft.com/office/drawing/2014/main" id="{884ED545-E7C8-55CD-272A-911919B41A24}"/>
              </a:ext>
            </a:extLst>
          </p:cNvPr>
          <p:cNvSpPr>
            <a:spLocks noGrp="1"/>
          </p:cNvSpPr>
          <p:nvPr>
            <p:ph type="body" sz="quarter" idx="15" hasCustomPrompt="1"/>
          </p:nvPr>
        </p:nvSpPr>
        <p:spPr>
          <a:xfrm>
            <a:off x="21188090" y="37365141"/>
            <a:ext cx="7862310" cy="1364943"/>
          </a:xfrm>
        </p:spPr>
        <p:txBody>
          <a:bodyPr lIns="0" rIns="90000" anchor="ctr" anchorCtr="0">
            <a:noAutofit/>
          </a:bodyPr>
          <a:lstStyle>
            <a:lvl1pPr marL="0" indent="0">
              <a:buFontTx/>
              <a:buNone/>
              <a:defRPr sz="3000" b="0" i="1" cap="none">
                <a:latin typeface="Arial" panose="020B0604020202020204" pitchFamily="34" charset="0"/>
                <a:cs typeface="Arial" panose="020B0604020202020204" pitchFamily="34" charset="0"/>
              </a:defRPr>
            </a:lvl1pPr>
            <a:lvl2pPr marL="457200" indent="0">
              <a:buFontTx/>
              <a:buNone/>
              <a:defRPr sz="1000" b="0" i="1">
                <a:latin typeface="Arial" panose="020B0604020202020204" pitchFamily="34" charset="0"/>
                <a:cs typeface="Arial" panose="020B0604020202020204" pitchFamily="34" charset="0"/>
              </a:defRPr>
            </a:lvl2pPr>
            <a:lvl3pPr marL="914400" indent="0">
              <a:buFontTx/>
              <a:buNone/>
              <a:defRPr sz="1000" b="0" i="1">
                <a:latin typeface="Arial" panose="020B0604020202020204" pitchFamily="34" charset="0"/>
                <a:cs typeface="Arial" panose="020B0604020202020204" pitchFamily="34" charset="0"/>
              </a:defRPr>
            </a:lvl3pPr>
            <a:lvl4pPr>
              <a:buFontTx/>
              <a:buNone/>
              <a:defRPr sz="1000" b="0" i="1">
                <a:latin typeface="Arial" panose="020B0604020202020204" pitchFamily="34" charset="0"/>
                <a:cs typeface="Arial" panose="020B0604020202020204" pitchFamily="34" charset="0"/>
              </a:defRPr>
            </a:lvl4pPr>
            <a:lvl5pPr marL="1828800" indent="0">
              <a:buFontTx/>
              <a:buNone/>
              <a:defRPr sz="1000" b="0" i="1">
                <a:latin typeface="Arial" panose="020B0604020202020204" pitchFamily="34" charset="0"/>
                <a:cs typeface="Arial" panose="020B0604020202020204" pitchFamily="34" charset="0"/>
              </a:defRPr>
            </a:lvl5pPr>
          </a:lstStyle>
          <a:p>
            <a:pPr lvl="0"/>
            <a:r>
              <a:rPr lang="fr-FR" dirty="0"/>
              <a:t>Sous la direction de…</a:t>
            </a:r>
          </a:p>
        </p:txBody>
      </p:sp>
      <p:pic>
        <p:nvPicPr>
          <p:cNvPr id="15" name="Image 14">
            <a:extLst>
              <a:ext uri="{FF2B5EF4-FFF2-40B4-BE49-F238E27FC236}">
                <a16:creationId xmlns:a16="http://schemas.microsoft.com/office/drawing/2014/main" id="{86D9D490-F0F6-5E9C-485F-11C7409DBD69}"/>
              </a:ext>
            </a:extLst>
          </p:cNvPr>
          <p:cNvPicPr>
            <a:picLocks noChangeAspect="1"/>
          </p:cNvPicPr>
          <p:nvPr userDrawn="1"/>
        </p:nvPicPr>
        <p:blipFill>
          <a:blip r:embed="rId4"/>
          <a:srcRect/>
          <a:stretch/>
        </p:blipFill>
        <p:spPr>
          <a:xfrm>
            <a:off x="-54789" y="-101155"/>
            <a:ext cx="30313939" cy="2316761"/>
          </a:xfrm>
          <a:prstGeom prst="rect">
            <a:avLst/>
          </a:prstGeom>
        </p:spPr>
      </p:pic>
    </p:spTree>
    <p:extLst>
      <p:ext uri="{BB962C8B-B14F-4D97-AF65-F5344CB8AC3E}">
        <p14:creationId xmlns:p14="http://schemas.microsoft.com/office/powerpoint/2010/main" val="745634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B">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sp>
        <p:nvSpPr>
          <p:cNvPr id="2" name="Espace réservé pour une image  7">
            <a:extLst>
              <a:ext uri="{FF2B5EF4-FFF2-40B4-BE49-F238E27FC236}">
                <a16:creationId xmlns:a16="http://schemas.microsoft.com/office/drawing/2014/main" id="{55343AA6-DA72-C70C-3DC2-32912DF0063A}"/>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9817AFA1-3C76-E37B-24BE-EBDF82539969}"/>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9041DA52-18F9-4C94-70DF-865E148C3B97}"/>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D51E5942-127A-B6EB-5106-7D3883596BBF}"/>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8" name="Espace réservé du texte 4">
            <a:extLst>
              <a:ext uri="{FF2B5EF4-FFF2-40B4-BE49-F238E27FC236}">
                <a16:creationId xmlns:a16="http://schemas.microsoft.com/office/drawing/2014/main" id="{5B3CECF6-2380-B564-474D-800FA235F002}"/>
              </a:ext>
            </a:extLst>
          </p:cNvPr>
          <p:cNvSpPr>
            <a:spLocks noGrp="1"/>
          </p:cNvSpPr>
          <p:nvPr>
            <p:ph type="body" sz="quarter" idx="15" hasCustomPrompt="1"/>
          </p:nvPr>
        </p:nvSpPr>
        <p:spPr>
          <a:xfrm>
            <a:off x="21188090" y="37365141"/>
            <a:ext cx="7862310" cy="1364943"/>
          </a:xfrm>
        </p:spPr>
        <p:txBody>
          <a:bodyPr lIns="0" rIns="90000" anchor="ctr" anchorCtr="0">
            <a:noAutofit/>
          </a:bodyPr>
          <a:lstStyle>
            <a:lvl1pPr marL="0" indent="0">
              <a:buFontTx/>
              <a:buNone/>
              <a:defRPr sz="3000" b="0" i="1" cap="none">
                <a:latin typeface="Arial" panose="020B0604020202020204" pitchFamily="34" charset="0"/>
                <a:cs typeface="Arial" panose="020B0604020202020204" pitchFamily="34" charset="0"/>
              </a:defRPr>
            </a:lvl1pPr>
            <a:lvl2pPr marL="457200" indent="0">
              <a:buFontTx/>
              <a:buNone/>
              <a:defRPr sz="1000" b="0" i="1">
                <a:latin typeface="Arial" panose="020B0604020202020204" pitchFamily="34" charset="0"/>
                <a:cs typeface="Arial" panose="020B0604020202020204" pitchFamily="34" charset="0"/>
              </a:defRPr>
            </a:lvl2pPr>
            <a:lvl3pPr marL="914400" indent="0">
              <a:buFontTx/>
              <a:buNone/>
              <a:defRPr sz="1000" b="0" i="1">
                <a:latin typeface="Arial" panose="020B0604020202020204" pitchFamily="34" charset="0"/>
                <a:cs typeface="Arial" panose="020B0604020202020204" pitchFamily="34" charset="0"/>
              </a:defRPr>
            </a:lvl3pPr>
            <a:lvl4pPr>
              <a:buFontTx/>
              <a:buNone/>
              <a:defRPr sz="1000" b="0" i="1">
                <a:latin typeface="Arial" panose="020B0604020202020204" pitchFamily="34" charset="0"/>
                <a:cs typeface="Arial" panose="020B0604020202020204" pitchFamily="34" charset="0"/>
              </a:defRPr>
            </a:lvl4pPr>
            <a:lvl5pPr marL="1828800" indent="0">
              <a:buFontTx/>
              <a:buNone/>
              <a:defRPr sz="1000" b="0" i="1">
                <a:latin typeface="Arial" panose="020B0604020202020204" pitchFamily="34" charset="0"/>
                <a:cs typeface="Arial" panose="020B0604020202020204" pitchFamily="34" charset="0"/>
              </a:defRPr>
            </a:lvl5pPr>
          </a:lstStyle>
          <a:p>
            <a:pPr lvl="0"/>
            <a:r>
              <a:rPr lang="fr-FR" dirty="0"/>
              <a:t>Sous la direction de…</a:t>
            </a:r>
          </a:p>
        </p:txBody>
      </p:sp>
      <p:pic>
        <p:nvPicPr>
          <p:cNvPr id="15" name="Image 14">
            <a:extLst>
              <a:ext uri="{FF2B5EF4-FFF2-40B4-BE49-F238E27FC236}">
                <a16:creationId xmlns:a16="http://schemas.microsoft.com/office/drawing/2014/main" id="{8879C9D3-4CD9-0B48-9BDB-0F251D0890FA}"/>
              </a:ext>
            </a:extLst>
          </p:cNvPr>
          <p:cNvPicPr>
            <a:picLocks noChangeAspect="1"/>
          </p:cNvPicPr>
          <p:nvPr userDrawn="1"/>
        </p:nvPicPr>
        <p:blipFill>
          <a:blip r:embed="rId4"/>
          <a:srcRect/>
          <a:stretch/>
        </p:blipFill>
        <p:spPr>
          <a:xfrm>
            <a:off x="-54789" y="-101155"/>
            <a:ext cx="30313939" cy="2316761"/>
          </a:xfrm>
          <a:prstGeom prst="rect">
            <a:avLst/>
          </a:prstGeom>
        </p:spPr>
      </p:pic>
    </p:spTree>
    <p:extLst>
      <p:ext uri="{BB962C8B-B14F-4D97-AF65-F5344CB8AC3E}">
        <p14:creationId xmlns:p14="http://schemas.microsoft.com/office/powerpoint/2010/main" val="3249116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pic>
        <p:nvPicPr>
          <p:cNvPr id="5" name="Image 4">
            <a:extLst>
              <a:ext uri="{FF2B5EF4-FFF2-40B4-BE49-F238E27FC236}">
                <a16:creationId xmlns:a16="http://schemas.microsoft.com/office/drawing/2014/main" id="{1C3D5292-E20F-657B-1FEC-DD7145C6B409}"/>
              </a:ext>
            </a:extLst>
          </p:cNvPr>
          <p:cNvPicPr>
            <a:picLocks noChangeAspect="1"/>
          </p:cNvPicPr>
          <p:nvPr userDrawn="1"/>
        </p:nvPicPr>
        <p:blipFill>
          <a:blip r:embed="rId4"/>
          <a:srcRect/>
          <a:stretch/>
        </p:blipFill>
        <p:spPr>
          <a:xfrm>
            <a:off x="-54789" y="-101155"/>
            <a:ext cx="30313939" cy="2316762"/>
          </a:xfrm>
          <a:prstGeom prst="rect">
            <a:avLst/>
          </a:prstGeom>
        </p:spPr>
      </p:pic>
      <p:sp>
        <p:nvSpPr>
          <p:cNvPr id="2" name="Espace réservé pour une image  7">
            <a:extLst>
              <a:ext uri="{FF2B5EF4-FFF2-40B4-BE49-F238E27FC236}">
                <a16:creationId xmlns:a16="http://schemas.microsoft.com/office/drawing/2014/main" id="{31B3C343-18A4-00B2-11D8-E365EA4A636E}"/>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6C0D2EA5-9F07-C121-F6D6-78A04E95639B}"/>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92EFE9D8-D422-E38C-314E-E7179AC15323}"/>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668E4A21-AD0C-889C-E9AF-BF54E725003E}"/>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840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pic>
        <p:nvPicPr>
          <p:cNvPr id="5" name="Image 4">
            <a:extLst>
              <a:ext uri="{FF2B5EF4-FFF2-40B4-BE49-F238E27FC236}">
                <a16:creationId xmlns:a16="http://schemas.microsoft.com/office/drawing/2014/main" id="{1C3D5292-E20F-657B-1FEC-DD7145C6B409}"/>
              </a:ext>
            </a:extLst>
          </p:cNvPr>
          <p:cNvPicPr>
            <a:picLocks noChangeAspect="1"/>
          </p:cNvPicPr>
          <p:nvPr userDrawn="1"/>
        </p:nvPicPr>
        <p:blipFill>
          <a:blip r:embed="rId4"/>
          <a:srcRect/>
          <a:stretch/>
        </p:blipFill>
        <p:spPr>
          <a:xfrm>
            <a:off x="-54789" y="-101155"/>
            <a:ext cx="30313939" cy="2316761"/>
          </a:xfrm>
          <a:prstGeom prst="rect">
            <a:avLst/>
          </a:prstGeom>
        </p:spPr>
      </p:pic>
      <p:sp>
        <p:nvSpPr>
          <p:cNvPr id="2" name="Espace réservé pour une image  7">
            <a:extLst>
              <a:ext uri="{FF2B5EF4-FFF2-40B4-BE49-F238E27FC236}">
                <a16:creationId xmlns:a16="http://schemas.microsoft.com/office/drawing/2014/main" id="{0B8CEE5A-DD4D-8629-9DD7-67117DA73394}"/>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40A0E490-64DA-CDC3-5BC9-F7BD5199EF33}"/>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2B9B701D-F876-4C10-C22D-BCA3EFC268A9}"/>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057849F4-E8F1-5C7C-8E52-8465B21163E2}"/>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45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C">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pic>
        <p:nvPicPr>
          <p:cNvPr id="5" name="Image 4">
            <a:extLst>
              <a:ext uri="{FF2B5EF4-FFF2-40B4-BE49-F238E27FC236}">
                <a16:creationId xmlns:a16="http://schemas.microsoft.com/office/drawing/2014/main" id="{1C3D5292-E20F-657B-1FEC-DD7145C6B409}"/>
              </a:ext>
            </a:extLst>
          </p:cNvPr>
          <p:cNvPicPr>
            <a:picLocks noChangeAspect="1"/>
          </p:cNvPicPr>
          <p:nvPr userDrawn="1"/>
        </p:nvPicPr>
        <p:blipFill>
          <a:blip r:embed="rId4"/>
          <a:srcRect/>
          <a:stretch/>
        </p:blipFill>
        <p:spPr>
          <a:xfrm>
            <a:off x="-54795" y="-101155"/>
            <a:ext cx="30313952" cy="2316762"/>
          </a:xfrm>
          <a:prstGeom prst="rect">
            <a:avLst/>
          </a:prstGeom>
        </p:spPr>
      </p:pic>
      <p:sp>
        <p:nvSpPr>
          <p:cNvPr id="2" name="Espace réservé pour une image  7">
            <a:extLst>
              <a:ext uri="{FF2B5EF4-FFF2-40B4-BE49-F238E27FC236}">
                <a16:creationId xmlns:a16="http://schemas.microsoft.com/office/drawing/2014/main" id="{160F6E9D-8B71-ABDE-D633-2426FCBEBAD4}"/>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1595927F-B4D3-475D-8F5B-79B146621A45}"/>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B053AF61-7BA5-D5A7-5456-F0F253D9582E}"/>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D49F13A9-2708-8131-49DF-531356DE4BD4}"/>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59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M">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pic>
        <p:nvPicPr>
          <p:cNvPr id="5" name="Image 4">
            <a:extLst>
              <a:ext uri="{FF2B5EF4-FFF2-40B4-BE49-F238E27FC236}">
                <a16:creationId xmlns:a16="http://schemas.microsoft.com/office/drawing/2014/main" id="{1C3D5292-E20F-657B-1FEC-DD7145C6B409}"/>
              </a:ext>
            </a:extLst>
          </p:cNvPr>
          <p:cNvPicPr>
            <a:picLocks noChangeAspect="1"/>
          </p:cNvPicPr>
          <p:nvPr userDrawn="1"/>
        </p:nvPicPr>
        <p:blipFill>
          <a:blip r:embed="rId4"/>
          <a:srcRect/>
          <a:stretch/>
        </p:blipFill>
        <p:spPr>
          <a:xfrm>
            <a:off x="-54789" y="-101155"/>
            <a:ext cx="30313939" cy="2316762"/>
          </a:xfrm>
          <a:prstGeom prst="rect">
            <a:avLst/>
          </a:prstGeom>
        </p:spPr>
      </p:pic>
      <p:sp>
        <p:nvSpPr>
          <p:cNvPr id="2" name="Espace réservé pour une image  7">
            <a:extLst>
              <a:ext uri="{FF2B5EF4-FFF2-40B4-BE49-F238E27FC236}">
                <a16:creationId xmlns:a16="http://schemas.microsoft.com/office/drawing/2014/main" id="{3B6B604D-A37A-6A2A-8F46-FC6E6D03DE89}"/>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703E1509-3DCA-ECC8-04E9-9D0A2CC992D7}"/>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AD735B2E-7E9A-FE22-60CF-A2958EB57F30}"/>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DE9A5E5B-4F66-A279-6894-F7606F70AC4F}"/>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779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pic>
        <p:nvPicPr>
          <p:cNvPr id="5" name="Image 4">
            <a:extLst>
              <a:ext uri="{FF2B5EF4-FFF2-40B4-BE49-F238E27FC236}">
                <a16:creationId xmlns:a16="http://schemas.microsoft.com/office/drawing/2014/main" id="{1C3D5292-E20F-657B-1FEC-DD7145C6B409}"/>
              </a:ext>
            </a:extLst>
          </p:cNvPr>
          <p:cNvPicPr>
            <a:picLocks noChangeAspect="1"/>
          </p:cNvPicPr>
          <p:nvPr userDrawn="1"/>
        </p:nvPicPr>
        <p:blipFill>
          <a:blip r:embed="rId4"/>
          <a:srcRect/>
          <a:stretch/>
        </p:blipFill>
        <p:spPr>
          <a:xfrm>
            <a:off x="-54789" y="-101155"/>
            <a:ext cx="30313939" cy="2316761"/>
          </a:xfrm>
          <a:prstGeom prst="rect">
            <a:avLst/>
          </a:prstGeom>
        </p:spPr>
      </p:pic>
      <p:sp>
        <p:nvSpPr>
          <p:cNvPr id="2" name="Espace réservé pour une image  7">
            <a:extLst>
              <a:ext uri="{FF2B5EF4-FFF2-40B4-BE49-F238E27FC236}">
                <a16:creationId xmlns:a16="http://schemas.microsoft.com/office/drawing/2014/main" id="{C4823DDB-CC33-067B-CE0E-CE03929CA822}"/>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3DF38E28-5085-D8C9-513C-722C96097F49}"/>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B2603BA9-384A-B3A1-6B04-16AC9E2AFFC4}"/>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EBD29D67-ADF7-E93C-893C-9FE66E677A95}"/>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26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SC">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pic>
        <p:nvPicPr>
          <p:cNvPr id="5" name="Image 4">
            <a:extLst>
              <a:ext uri="{FF2B5EF4-FFF2-40B4-BE49-F238E27FC236}">
                <a16:creationId xmlns:a16="http://schemas.microsoft.com/office/drawing/2014/main" id="{1C3D5292-E20F-657B-1FEC-DD7145C6B409}"/>
              </a:ext>
            </a:extLst>
          </p:cNvPr>
          <p:cNvPicPr>
            <a:picLocks noChangeAspect="1"/>
          </p:cNvPicPr>
          <p:nvPr userDrawn="1"/>
        </p:nvPicPr>
        <p:blipFill>
          <a:blip r:embed="rId4"/>
          <a:srcRect/>
          <a:stretch/>
        </p:blipFill>
        <p:spPr>
          <a:xfrm>
            <a:off x="-54795" y="-101155"/>
            <a:ext cx="30313952" cy="2316763"/>
          </a:xfrm>
          <a:prstGeom prst="rect">
            <a:avLst/>
          </a:prstGeom>
        </p:spPr>
      </p:pic>
      <p:sp>
        <p:nvSpPr>
          <p:cNvPr id="2" name="Espace réservé pour une image  7">
            <a:extLst>
              <a:ext uri="{FF2B5EF4-FFF2-40B4-BE49-F238E27FC236}">
                <a16:creationId xmlns:a16="http://schemas.microsoft.com/office/drawing/2014/main" id="{D4529894-8E0A-5DB3-5F06-0B243DC0C4C5}"/>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893C88EA-4E74-F6BB-9815-00D341B39886}"/>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74360FEC-01A7-9EB6-4F39-6FA8627FEFAF}"/>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5621C141-FF25-F2DC-FEFC-4D38D8A2970E}"/>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30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pic>
        <p:nvPicPr>
          <p:cNvPr id="5" name="Image 4">
            <a:extLst>
              <a:ext uri="{FF2B5EF4-FFF2-40B4-BE49-F238E27FC236}">
                <a16:creationId xmlns:a16="http://schemas.microsoft.com/office/drawing/2014/main" id="{1C3D5292-E20F-657B-1FEC-DD7145C6B409}"/>
              </a:ext>
            </a:extLst>
          </p:cNvPr>
          <p:cNvPicPr>
            <a:picLocks noChangeAspect="1"/>
          </p:cNvPicPr>
          <p:nvPr userDrawn="1"/>
        </p:nvPicPr>
        <p:blipFill>
          <a:blip r:embed="rId4"/>
          <a:srcRect/>
          <a:stretch/>
        </p:blipFill>
        <p:spPr>
          <a:xfrm>
            <a:off x="-54789" y="-101155"/>
            <a:ext cx="30313939" cy="2316761"/>
          </a:xfrm>
          <a:prstGeom prst="rect">
            <a:avLst/>
          </a:prstGeom>
        </p:spPr>
      </p:pic>
      <p:sp>
        <p:nvSpPr>
          <p:cNvPr id="2" name="Espace réservé pour une image  7">
            <a:extLst>
              <a:ext uri="{FF2B5EF4-FFF2-40B4-BE49-F238E27FC236}">
                <a16:creationId xmlns:a16="http://schemas.microsoft.com/office/drawing/2014/main" id="{0A9F4354-4995-B4C7-9CA7-AB106C693EF0}"/>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C5BC0A60-AD13-4595-6A1E-F9E791DBE017}"/>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4E5400BD-B5B0-0E6A-D537-F69AAE9F2F74}"/>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119F7F27-42E9-E78A-3A6D-CA8066FF354F}"/>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582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B">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pic>
        <p:nvPicPr>
          <p:cNvPr id="5" name="Image 4">
            <a:extLst>
              <a:ext uri="{FF2B5EF4-FFF2-40B4-BE49-F238E27FC236}">
                <a16:creationId xmlns:a16="http://schemas.microsoft.com/office/drawing/2014/main" id="{1C3D5292-E20F-657B-1FEC-DD7145C6B409}"/>
              </a:ext>
            </a:extLst>
          </p:cNvPr>
          <p:cNvPicPr>
            <a:picLocks noChangeAspect="1"/>
          </p:cNvPicPr>
          <p:nvPr userDrawn="1"/>
        </p:nvPicPr>
        <p:blipFill>
          <a:blip r:embed="rId4"/>
          <a:srcRect/>
          <a:stretch/>
        </p:blipFill>
        <p:spPr>
          <a:xfrm>
            <a:off x="-54789" y="-101155"/>
            <a:ext cx="30313939" cy="2316761"/>
          </a:xfrm>
          <a:prstGeom prst="rect">
            <a:avLst/>
          </a:prstGeom>
        </p:spPr>
      </p:pic>
      <p:sp>
        <p:nvSpPr>
          <p:cNvPr id="2" name="Espace réservé pour une image  7">
            <a:extLst>
              <a:ext uri="{FF2B5EF4-FFF2-40B4-BE49-F238E27FC236}">
                <a16:creationId xmlns:a16="http://schemas.microsoft.com/office/drawing/2014/main" id="{94356B7C-FEA8-02B6-4A49-3AAB5D045487}"/>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F6DA1DEA-5BA3-7D43-12D1-475B742F5916}"/>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C525FF74-E18F-89B4-3DFC-E99DE00A22FD}"/>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F1877220-A46A-BAEE-2863-A29D6FD87A02}"/>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32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E68D0A0-B30B-53ED-5808-7A15D211D969}"/>
              </a:ext>
            </a:extLst>
          </p:cNvPr>
          <p:cNvSpPr>
            <a:spLocks noGrp="1"/>
          </p:cNvSpPr>
          <p:nvPr>
            <p:ph type="title"/>
          </p:nvPr>
        </p:nvSpPr>
        <p:spPr>
          <a:xfrm>
            <a:off x="2079625" y="2279650"/>
            <a:ext cx="26084213" cy="827405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59935B8-774A-93E9-F276-CAA35AD65839}"/>
              </a:ext>
            </a:extLst>
          </p:cNvPr>
          <p:cNvSpPr>
            <a:spLocks noGrp="1"/>
          </p:cNvSpPr>
          <p:nvPr>
            <p:ph type="body" idx="1"/>
          </p:nvPr>
        </p:nvSpPr>
        <p:spPr>
          <a:xfrm>
            <a:off x="2079625" y="11395075"/>
            <a:ext cx="26084213" cy="271605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6C95E42-34D2-F6B1-C1D5-3F5E0C7DDAEB}"/>
              </a:ext>
            </a:extLst>
          </p:cNvPr>
          <p:cNvSpPr>
            <a:spLocks noGrp="1"/>
          </p:cNvSpPr>
          <p:nvPr>
            <p:ph type="dt" sz="half" idx="2"/>
          </p:nvPr>
        </p:nvSpPr>
        <p:spPr>
          <a:xfrm>
            <a:off x="2079625" y="39676388"/>
            <a:ext cx="6804025" cy="2278062"/>
          </a:xfrm>
          <a:prstGeom prst="rect">
            <a:avLst/>
          </a:prstGeom>
        </p:spPr>
        <p:txBody>
          <a:bodyPr vert="horz" lIns="91440" tIns="45720" rIns="91440" bIns="45720" rtlCol="0" anchor="ctr"/>
          <a:lstStyle>
            <a:lvl1pPr algn="l">
              <a:defRPr sz="1200">
                <a:solidFill>
                  <a:schemeClr val="tx1">
                    <a:tint val="75000"/>
                  </a:schemeClr>
                </a:solidFill>
              </a:defRPr>
            </a:lvl1pPr>
          </a:lstStyle>
          <a:p>
            <a:fld id="{8739840A-2930-654E-B078-11D18D849FEC}" type="datetimeFigureOut">
              <a:rPr lang="fr-FR" smtClean="0"/>
              <a:t>23/08/2024</a:t>
            </a:fld>
            <a:endParaRPr lang="fr-FR"/>
          </a:p>
        </p:txBody>
      </p:sp>
      <p:sp>
        <p:nvSpPr>
          <p:cNvPr id="5" name="Espace réservé du pied de page 4">
            <a:extLst>
              <a:ext uri="{FF2B5EF4-FFF2-40B4-BE49-F238E27FC236}">
                <a16:creationId xmlns:a16="http://schemas.microsoft.com/office/drawing/2014/main" id="{E850956A-141D-B0CF-664B-C558D5C6CC4F}"/>
              </a:ext>
            </a:extLst>
          </p:cNvPr>
          <p:cNvSpPr>
            <a:spLocks noGrp="1"/>
          </p:cNvSpPr>
          <p:nvPr>
            <p:ph type="ftr" sz="quarter" idx="3"/>
          </p:nvPr>
        </p:nvSpPr>
        <p:spPr>
          <a:xfrm>
            <a:off x="10018713" y="39676388"/>
            <a:ext cx="10206037" cy="227806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81D054E-A846-B8B2-4C79-7B4845E12A1C}"/>
              </a:ext>
            </a:extLst>
          </p:cNvPr>
          <p:cNvSpPr>
            <a:spLocks noGrp="1"/>
          </p:cNvSpPr>
          <p:nvPr>
            <p:ph type="sldNum" sz="quarter" idx="4"/>
          </p:nvPr>
        </p:nvSpPr>
        <p:spPr>
          <a:xfrm>
            <a:off x="21359813" y="39676388"/>
            <a:ext cx="6804025" cy="2278062"/>
          </a:xfrm>
          <a:prstGeom prst="rect">
            <a:avLst/>
          </a:prstGeom>
        </p:spPr>
        <p:txBody>
          <a:bodyPr vert="horz" lIns="91440" tIns="45720" rIns="91440" bIns="45720" rtlCol="0" anchor="ctr"/>
          <a:lstStyle>
            <a:lvl1pPr algn="r">
              <a:defRPr sz="1200">
                <a:solidFill>
                  <a:schemeClr val="tx1">
                    <a:tint val="75000"/>
                  </a:schemeClr>
                </a:solidFill>
              </a:defRPr>
            </a:lvl1pPr>
          </a:lstStyle>
          <a:p>
            <a:fld id="{69268755-2A90-AF4E-A612-ADA4BA8106BA}" type="slidenum">
              <a:rPr lang="fr-FR" smtClean="0"/>
              <a:t>‹#›</a:t>
            </a:fld>
            <a:endParaRPr lang="fr-FR"/>
          </a:p>
        </p:txBody>
      </p:sp>
    </p:spTree>
    <p:extLst>
      <p:ext uri="{BB962C8B-B14F-4D97-AF65-F5344CB8AC3E}">
        <p14:creationId xmlns:p14="http://schemas.microsoft.com/office/powerpoint/2010/main" val="196123322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67" r:id="rId7"/>
    <p:sldLayoutId id="2147483674" r:id="rId8"/>
    <p:sldLayoutId id="2147483675"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482" userDrawn="1">
          <p15:clr>
            <a:srgbClr val="F26B43"/>
          </p15:clr>
        </p15:guide>
        <p15:guide id="2" pos="952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E68D0A0-B30B-53ED-5808-7A15D211D969}"/>
              </a:ext>
            </a:extLst>
          </p:cNvPr>
          <p:cNvSpPr>
            <a:spLocks noGrp="1"/>
          </p:cNvSpPr>
          <p:nvPr>
            <p:ph type="title"/>
          </p:nvPr>
        </p:nvSpPr>
        <p:spPr>
          <a:xfrm>
            <a:off x="2079625" y="2279650"/>
            <a:ext cx="26084213" cy="827405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59935B8-774A-93E9-F276-CAA35AD65839}"/>
              </a:ext>
            </a:extLst>
          </p:cNvPr>
          <p:cNvSpPr>
            <a:spLocks noGrp="1"/>
          </p:cNvSpPr>
          <p:nvPr>
            <p:ph type="body" idx="1"/>
          </p:nvPr>
        </p:nvSpPr>
        <p:spPr>
          <a:xfrm>
            <a:off x="2079625" y="11395075"/>
            <a:ext cx="26084213" cy="271605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6C95E42-34D2-F6B1-C1D5-3F5E0C7DDAEB}"/>
              </a:ext>
            </a:extLst>
          </p:cNvPr>
          <p:cNvSpPr>
            <a:spLocks noGrp="1"/>
          </p:cNvSpPr>
          <p:nvPr>
            <p:ph type="dt" sz="half" idx="2"/>
          </p:nvPr>
        </p:nvSpPr>
        <p:spPr>
          <a:xfrm>
            <a:off x="2079625" y="39676388"/>
            <a:ext cx="6804025" cy="2278062"/>
          </a:xfrm>
          <a:prstGeom prst="rect">
            <a:avLst/>
          </a:prstGeom>
        </p:spPr>
        <p:txBody>
          <a:bodyPr vert="horz" lIns="91440" tIns="45720" rIns="91440" bIns="45720" rtlCol="0" anchor="ctr"/>
          <a:lstStyle>
            <a:lvl1pPr algn="l">
              <a:defRPr sz="1200">
                <a:solidFill>
                  <a:schemeClr val="tx1">
                    <a:tint val="75000"/>
                  </a:schemeClr>
                </a:solidFill>
              </a:defRPr>
            </a:lvl1pPr>
          </a:lstStyle>
          <a:p>
            <a:fld id="{8739840A-2930-654E-B078-11D18D849FEC}" type="datetimeFigureOut">
              <a:rPr lang="fr-FR" smtClean="0"/>
              <a:t>23/08/2024</a:t>
            </a:fld>
            <a:endParaRPr lang="fr-FR"/>
          </a:p>
        </p:txBody>
      </p:sp>
      <p:sp>
        <p:nvSpPr>
          <p:cNvPr id="5" name="Espace réservé du pied de page 4">
            <a:extLst>
              <a:ext uri="{FF2B5EF4-FFF2-40B4-BE49-F238E27FC236}">
                <a16:creationId xmlns:a16="http://schemas.microsoft.com/office/drawing/2014/main" id="{E850956A-141D-B0CF-664B-C558D5C6CC4F}"/>
              </a:ext>
            </a:extLst>
          </p:cNvPr>
          <p:cNvSpPr>
            <a:spLocks noGrp="1"/>
          </p:cNvSpPr>
          <p:nvPr>
            <p:ph type="ftr" sz="quarter" idx="3"/>
          </p:nvPr>
        </p:nvSpPr>
        <p:spPr>
          <a:xfrm>
            <a:off x="10018713" y="39676388"/>
            <a:ext cx="10206037" cy="227806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81D054E-A846-B8B2-4C79-7B4845E12A1C}"/>
              </a:ext>
            </a:extLst>
          </p:cNvPr>
          <p:cNvSpPr>
            <a:spLocks noGrp="1"/>
          </p:cNvSpPr>
          <p:nvPr>
            <p:ph type="sldNum" sz="quarter" idx="4"/>
          </p:nvPr>
        </p:nvSpPr>
        <p:spPr>
          <a:xfrm>
            <a:off x="21359813" y="39676388"/>
            <a:ext cx="6804025" cy="2278062"/>
          </a:xfrm>
          <a:prstGeom prst="rect">
            <a:avLst/>
          </a:prstGeom>
        </p:spPr>
        <p:txBody>
          <a:bodyPr vert="horz" lIns="91440" tIns="45720" rIns="91440" bIns="45720" rtlCol="0" anchor="ctr"/>
          <a:lstStyle>
            <a:lvl1pPr algn="r">
              <a:defRPr sz="1200">
                <a:solidFill>
                  <a:schemeClr val="tx1">
                    <a:tint val="75000"/>
                  </a:schemeClr>
                </a:solidFill>
              </a:defRPr>
            </a:lvl1pPr>
          </a:lstStyle>
          <a:p>
            <a:fld id="{69268755-2A90-AF4E-A612-ADA4BA8106BA}" type="slidenum">
              <a:rPr lang="fr-FR" smtClean="0"/>
              <a:t>‹#›</a:t>
            </a:fld>
            <a:endParaRPr lang="fr-FR"/>
          </a:p>
        </p:txBody>
      </p:sp>
    </p:spTree>
    <p:extLst>
      <p:ext uri="{BB962C8B-B14F-4D97-AF65-F5344CB8AC3E}">
        <p14:creationId xmlns:p14="http://schemas.microsoft.com/office/powerpoint/2010/main" val="210125141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482" userDrawn="1">
          <p15:clr>
            <a:srgbClr val="F26B43"/>
          </p15:clr>
        </p15:guide>
        <p15:guide id="2" pos="952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Espace réservé du texte 80">
            <a:extLst>
              <a:ext uri="{FF2B5EF4-FFF2-40B4-BE49-F238E27FC236}">
                <a16:creationId xmlns:a16="http://schemas.microsoft.com/office/drawing/2014/main" id="{3DCFC3C1-516F-1B67-AD1B-7BEF187E0AAC}"/>
              </a:ext>
            </a:extLst>
          </p:cNvPr>
          <p:cNvSpPr>
            <a:spLocks noGrp="1"/>
          </p:cNvSpPr>
          <p:nvPr>
            <p:ph type="body" sz="quarter" idx="19"/>
          </p:nvPr>
        </p:nvSpPr>
        <p:spPr/>
        <p:txBody>
          <a:bodyPr/>
          <a:lstStyle/>
          <a:p>
            <a:pPr algn="ctr"/>
            <a:r>
              <a:rPr lang="fr-FR" dirty="0"/>
              <a:t>Plateforme de traitement d'image sur FPGA via PCI Express</a:t>
            </a:r>
          </a:p>
        </p:txBody>
      </p:sp>
      <p:pic>
        <p:nvPicPr>
          <p:cNvPr id="3" name="Picture Placeholder 2" descr="A red helicopter flying in the air&#10;&#10;Description automatically generated">
            <a:extLst>
              <a:ext uri="{FF2B5EF4-FFF2-40B4-BE49-F238E27FC236}">
                <a16:creationId xmlns:a16="http://schemas.microsoft.com/office/drawing/2014/main" id="{A199A713-D901-A0BF-A0CE-D45F2D660148}"/>
              </a:ext>
            </a:extLst>
          </p:cNvPr>
          <p:cNvPicPr>
            <a:picLocks noGrp="1" noChangeAspect="1"/>
          </p:cNvPicPr>
          <p:nvPr>
            <p:ph type="pic" sz="quarter" idx="18"/>
          </p:nvPr>
        </p:nvPicPr>
        <p:blipFill>
          <a:blip r:embed="rId2"/>
          <a:srcRect t="715" b="715"/>
          <a:stretch>
            <a:fillRect/>
          </a:stretch>
        </p:blipFill>
        <p:spPr/>
      </p:pic>
      <p:sp>
        <p:nvSpPr>
          <p:cNvPr id="82" name="Espace réservé du texte 81">
            <a:extLst>
              <a:ext uri="{FF2B5EF4-FFF2-40B4-BE49-F238E27FC236}">
                <a16:creationId xmlns:a16="http://schemas.microsoft.com/office/drawing/2014/main" id="{0B0107E7-FE9C-C164-55D9-A527E4DF3528}"/>
              </a:ext>
            </a:extLst>
          </p:cNvPr>
          <p:cNvSpPr>
            <a:spLocks noGrp="1"/>
          </p:cNvSpPr>
          <p:nvPr>
            <p:ph type="body" sz="quarter" idx="26"/>
          </p:nvPr>
        </p:nvSpPr>
        <p:spPr>
          <a:xfrm>
            <a:off x="1289938" y="34659529"/>
            <a:ext cx="12960000" cy="4070555"/>
          </a:xfrm>
        </p:spPr>
        <p:txBody>
          <a:bodyPr>
            <a:normAutofit/>
          </a:bodyPr>
          <a:lstStyle/>
          <a:p>
            <a:r>
              <a:rPr lang="fr-FR" sz="4000" b="1" dirty="0">
                <a:latin typeface="Arial" panose="020B0604020202020204" pitchFamily="34" charset="0"/>
                <a:cs typeface="Arial" panose="020B0604020202020204" pitchFamily="34" charset="0"/>
              </a:rPr>
              <a:t>Conclusion</a:t>
            </a:r>
          </a:p>
          <a:p>
            <a:pPr algn="just"/>
            <a:r>
              <a:rPr lang="fr-FR" sz="3700" b="0" dirty="0">
                <a:latin typeface="Arial" panose="020B0604020202020204" pitchFamily="34" charset="0"/>
                <a:cs typeface="Arial" panose="020B0604020202020204" pitchFamily="34" charset="0"/>
              </a:rPr>
              <a:t>La transmission de 12 flux en simultané a été réalisé avec succès en utilisant une carte de développement. Le projet a également pu être intégré dans le Summit-X pour un flux vidéo.</a:t>
            </a:r>
          </a:p>
        </p:txBody>
      </p:sp>
      <p:sp>
        <p:nvSpPr>
          <p:cNvPr id="83" name="Espace réservé du texte 82">
            <a:extLst>
              <a:ext uri="{FF2B5EF4-FFF2-40B4-BE49-F238E27FC236}">
                <a16:creationId xmlns:a16="http://schemas.microsoft.com/office/drawing/2014/main" id="{D5D3AE48-CCC7-98F0-7DE1-766DD448711F}"/>
              </a:ext>
            </a:extLst>
          </p:cNvPr>
          <p:cNvSpPr>
            <a:spLocks noGrp="1"/>
          </p:cNvSpPr>
          <p:nvPr>
            <p:ph type="body" sz="quarter" idx="27"/>
          </p:nvPr>
        </p:nvSpPr>
        <p:spPr>
          <a:xfrm>
            <a:off x="16090400" y="15125709"/>
            <a:ext cx="12960000" cy="19356019"/>
          </a:xfrm>
        </p:spPr>
        <p:txBody>
          <a:bodyPr>
            <a:normAutofit fontScale="92500" lnSpcReduction="10000"/>
          </a:bodyPr>
          <a:lstStyle/>
          <a:p>
            <a:r>
              <a:rPr lang="fr-FR" b="1" dirty="0"/>
              <a:t>Réalisations Techniques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algn="just"/>
            <a:r>
              <a:rPr lang="fr-FR" dirty="0"/>
              <a:t>La première phase du projet était une phase de recherche / expérimentation. Durant cette phase, des mesures de vitesses de transfert du bus PCIe ont été effectuées afin de décider si de simples accès mémoire étaient possible ou si l'utilisation d'un DMA était indispensable. L'utilisation d'un DMA étant nécessaire, un DMA spécifique pour le transfert de vidéo a été choisi (VDMA). La seconde phase du projet était une phase de design. Durant celle-ci, un design utilisant un DMA a été réalisé dans le FPGA, ainsi qu'un driver Linux afin de communiquer avec ce DMA. Le framework Video4Linux2 a été intégré au driver afin d'obtenir une interface standardisée et facile à utiliser. La réalisation du driver s'est faite de manière à faciliter l'intégration avec le driver présent dans le Summit-X réalisé par Elix Systems.</a:t>
            </a:r>
          </a:p>
        </p:txBody>
      </p:sp>
      <p:sp>
        <p:nvSpPr>
          <p:cNvPr id="84" name="Espace réservé du texte 83">
            <a:extLst>
              <a:ext uri="{FF2B5EF4-FFF2-40B4-BE49-F238E27FC236}">
                <a16:creationId xmlns:a16="http://schemas.microsoft.com/office/drawing/2014/main" id="{11128870-D910-7D58-E3F6-98818AFE17FF}"/>
              </a:ext>
            </a:extLst>
          </p:cNvPr>
          <p:cNvSpPr>
            <a:spLocks noGrp="1"/>
          </p:cNvSpPr>
          <p:nvPr>
            <p:ph type="body" sz="quarter" idx="29"/>
          </p:nvPr>
        </p:nvSpPr>
        <p:spPr>
          <a:xfrm>
            <a:off x="1198743" y="15125712"/>
            <a:ext cx="12960000" cy="9091140"/>
          </a:xfrm>
        </p:spPr>
        <p:txBody>
          <a:bodyPr>
            <a:normAutofit/>
          </a:bodyPr>
          <a:lstStyle/>
          <a:p>
            <a:r>
              <a:rPr lang="fr-FR" b="1" dirty="0"/>
              <a:t>Contexte / Objectifs</a:t>
            </a:r>
          </a:p>
          <a:p>
            <a:pPr algn="just"/>
            <a:r>
              <a:rPr lang="fr-FR" sz="3700" dirty="0"/>
              <a:t>L'entreprise Elix Systems a développé le Summit-X, un ordinateur de bord destiné à l'avionique permettant de faire du switching vidéo entre quatre entrées et quatre sorties SDI. Les vidéos acquises par un FPGA sont transmises à un CPU pour faire du traitement sur la vidéo, puis réinjectées dans le FPGA via une interface HDMI. L'utilisation de cette interface HDMI ajoute de la latence au système et limite la résolution maximale des vidéos. L'objectif du projet est de modifier le Summit-X en réinjectant la vidéo via le bus PCIe sans utiliser de mémoire DDR, afin de réduire la latence et d’augmenter la résolution maximale.</a:t>
            </a:r>
          </a:p>
        </p:txBody>
      </p:sp>
      <p:sp>
        <p:nvSpPr>
          <p:cNvPr id="77" name="Sous-titre 76">
            <a:extLst>
              <a:ext uri="{FF2B5EF4-FFF2-40B4-BE49-F238E27FC236}">
                <a16:creationId xmlns:a16="http://schemas.microsoft.com/office/drawing/2014/main" id="{89E45444-A14F-3041-0A43-2A1C4D80B194}"/>
              </a:ext>
            </a:extLst>
          </p:cNvPr>
          <p:cNvSpPr>
            <a:spLocks noGrp="1"/>
          </p:cNvSpPr>
          <p:nvPr>
            <p:ph type="subTitle" idx="1"/>
          </p:nvPr>
        </p:nvSpPr>
        <p:spPr/>
        <p:txBody>
          <a:bodyPr/>
          <a:lstStyle/>
          <a:p>
            <a:r>
              <a:rPr lang="en-US" dirty="0"/>
              <a:t>Nicolas ALBANESI</a:t>
            </a:r>
            <a:endParaRPr lang="fr-FR" dirty="0"/>
          </a:p>
        </p:txBody>
      </p:sp>
      <p:sp>
        <p:nvSpPr>
          <p:cNvPr id="79" name="Espace réservé du texte 78">
            <a:extLst>
              <a:ext uri="{FF2B5EF4-FFF2-40B4-BE49-F238E27FC236}">
                <a16:creationId xmlns:a16="http://schemas.microsoft.com/office/drawing/2014/main" id="{4CE0DC9B-32C1-BF22-9082-94226F8877E5}"/>
              </a:ext>
            </a:extLst>
          </p:cNvPr>
          <p:cNvSpPr>
            <a:spLocks noGrp="1"/>
          </p:cNvSpPr>
          <p:nvPr>
            <p:ph type="body" sz="quarter" idx="15"/>
          </p:nvPr>
        </p:nvSpPr>
        <p:spPr>
          <a:xfrm>
            <a:off x="21188090" y="37365141"/>
            <a:ext cx="7862310" cy="1364943"/>
          </a:xfrm>
        </p:spPr>
        <p:txBody>
          <a:bodyPr/>
          <a:lstStyle/>
          <a:p>
            <a:r>
              <a:rPr lang="en-US" dirty="0"/>
              <a:t>Sous la direction de Messieurs Laurent GANTEL et Andrés UPEGUI</a:t>
            </a:r>
          </a:p>
          <a:p>
            <a:r>
              <a:rPr lang="en-US" dirty="0"/>
              <a:t>En collaboration avec </a:t>
            </a:r>
            <a:r>
              <a:rPr lang="en-US" dirty="0" err="1"/>
              <a:t>Elix</a:t>
            </a:r>
            <a:r>
              <a:rPr lang="en-US" dirty="0"/>
              <a:t> Systems SA</a:t>
            </a:r>
            <a:endParaRPr lang="fr-FR" dirty="0"/>
          </a:p>
        </p:txBody>
      </p:sp>
      <p:pic>
        <p:nvPicPr>
          <p:cNvPr id="5" name="Picture 4">
            <a:extLst>
              <a:ext uri="{FF2B5EF4-FFF2-40B4-BE49-F238E27FC236}">
                <a16:creationId xmlns:a16="http://schemas.microsoft.com/office/drawing/2014/main" id="{2405A2D7-ABC3-4690-D936-1C6C1ED128CD}"/>
              </a:ext>
            </a:extLst>
          </p:cNvPr>
          <p:cNvPicPr>
            <a:picLocks noChangeAspect="1"/>
          </p:cNvPicPr>
          <p:nvPr/>
        </p:nvPicPr>
        <p:blipFill>
          <a:blip r:embed="rId3"/>
          <a:srcRect/>
          <a:stretch/>
        </p:blipFill>
        <p:spPr>
          <a:xfrm>
            <a:off x="18025366" y="15861135"/>
            <a:ext cx="9090068" cy="9090068"/>
          </a:xfrm>
          <a:prstGeom prst="rect">
            <a:avLst/>
          </a:prstGeom>
        </p:spPr>
      </p:pic>
      <p:sp>
        <p:nvSpPr>
          <p:cNvPr id="13" name="Picture Placeholder 12">
            <a:extLst>
              <a:ext uri="{FF2B5EF4-FFF2-40B4-BE49-F238E27FC236}">
                <a16:creationId xmlns:a16="http://schemas.microsoft.com/office/drawing/2014/main" id="{CF984AA7-0152-D1BA-C435-2F8C9461ABE9}"/>
              </a:ext>
            </a:extLst>
          </p:cNvPr>
          <p:cNvSpPr>
            <a:spLocks noGrp="1"/>
          </p:cNvSpPr>
          <p:nvPr>
            <p:ph type="pic" sz="quarter" idx="13"/>
          </p:nvPr>
        </p:nvSpPr>
        <p:spPr/>
        <p:txBody>
          <a:bodyPr/>
          <a:lstStyle/>
          <a:p>
            <a:endParaRPr lang="fr-FR"/>
          </a:p>
        </p:txBody>
      </p:sp>
      <p:grpSp>
        <p:nvGrpSpPr>
          <p:cNvPr id="2" name="Group 1">
            <a:extLst>
              <a:ext uri="{FF2B5EF4-FFF2-40B4-BE49-F238E27FC236}">
                <a16:creationId xmlns:a16="http://schemas.microsoft.com/office/drawing/2014/main" id="{466CC697-6EB4-8F86-974D-45C2C8329DE7}"/>
              </a:ext>
            </a:extLst>
          </p:cNvPr>
          <p:cNvGrpSpPr/>
          <p:nvPr/>
        </p:nvGrpSpPr>
        <p:grpSpPr>
          <a:xfrm>
            <a:off x="727317" y="23357644"/>
            <a:ext cx="14001219" cy="10833898"/>
            <a:chOff x="630442" y="28238872"/>
            <a:chExt cx="14001219" cy="10833898"/>
          </a:xfrm>
        </p:grpSpPr>
        <p:pic>
          <p:nvPicPr>
            <p:cNvPr id="9" name="Picture 8">
              <a:extLst>
                <a:ext uri="{FF2B5EF4-FFF2-40B4-BE49-F238E27FC236}">
                  <a16:creationId xmlns:a16="http://schemas.microsoft.com/office/drawing/2014/main" id="{49EA46F4-A61B-4C14-4D8F-66992A9D4489}"/>
                </a:ext>
              </a:extLst>
            </p:cNvPr>
            <p:cNvPicPr>
              <a:picLocks noChangeAspect="1"/>
            </p:cNvPicPr>
            <p:nvPr/>
          </p:nvPicPr>
          <p:blipFill>
            <a:blip r:embed="rId4"/>
            <a:srcRect/>
            <a:stretch/>
          </p:blipFill>
          <p:spPr>
            <a:xfrm>
              <a:off x="630442" y="28238872"/>
              <a:ext cx="6848870" cy="10250444"/>
            </a:xfrm>
            <a:prstGeom prst="rect">
              <a:avLst/>
            </a:prstGeom>
          </p:spPr>
        </p:pic>
        <p:pic>
          <p:nvPicPr>
            <p:cNvPr id="11" name="Picture 10">
              <a:extLst>
                <a:ext uri="{FF2B5EF4-FFF2-40B4-BE49-F238E27FC236}">
                  <a16:creationId xmlns:a16="http://schemas.microsoft.com/office/drawing/2014/main" id="{D00533B8-CDB7-E1BE-823C-549036629942}"/>
                </a:ext>
              </a:extLst>
            </p:cNvPr>
            <p:cNvPicPr>
              <a:picLocks noChangeAspect="1"/>
            </p:cNvPicPr>
            <p:nvPr/>
          </p:nvPicPr>
          <p:blipFill>
            <a:blip r:embed="rId5"/>
            <a:srcRect/>
            <a:stretch/>
          </p:blipFill>
          <p:spPr>
            <a:xfrm>
              <a:off x="7673063" y="29520353"/>
              <a:ext cx="6958598" cy="8967642"/>
            </a:xfrm>
            <a:prstGeom prst="rect">
              <a:avLst/>
            </a:prstGeom>
          </p:spPr>
        </p:pic>
        <p:sp>
          <p:nvSpPr>
            <p:cNvPr id="14" name="TextBox 13">
              <a:extLst>
                <a:ext uri="{FF2B5EF4-FFF2-40B4-BE49-F238E27FC236}">
                  <a16:creationId xmlns:a16="http://schemas.microsoft.com/office/drawing/2014/main" id="{86A9C90E-6B11-F069-6DDD-5AB07A824A5B}"/>
                </a:ext>
              </a:extLst>
            </p:cNvPr>
            <p:cNvSpPr txBox="1"/>
            <p:nvPr/>
          </p:nvSpPr>
          <p:spPr>
            <a:xfrm>
              <a:off x="630442" y="38487995"/>
              <a:ext cx="6848870" cy="584775"/>
            </a:xfrm>
            <a:prstGeom prst="rect">
              <a:avLst/>
            </a:prstGeom>
            <a:noFill/>
          </p:spPr>
          <p:txBody>
            <a:bodyPr wrap="square" rtlCol="0">
              <a:spAutoFit/>
            </a:bodyPr>
            <a:lstStyle/>
            <a:p>
              <a:pPr algn="ctr"/>
              <a:r>
                <a:rPr lang="en-US" sz="3200" dirty="0"/>
                <a:t>Summit-X </a:t>
              </a:r>
              <a:r>
                <a:rPr lang="en-US" sz="3200" dirty="0" err="1"/>
                <a:t>avant</a:t>
              </a:r>
              <a:r>
                <a:rPr lang="en-US" sz="3200" dirty="0"/>
                <a:t> modification</a:t>
              </a:r>
              <a:endParaRPr lang="fr-FR" sz="3200" dirty="0"/>
            </a:p>
          </p:txBody>
        </p:sp>
        <p:sp>
          <p:nvSpPr>
            <p:cNvPr id="15" name="TextBox 14">
              <a:extLst>
                <a:ext uri="{FF2B5EF4-FFF2-40B4-BE49-F238E27FC236}">
                  <a16:creationId xmlns:a16="http://schemas.microsoft.com/office/drawing/2014/main" id="{54851202-86F0-EB1D-6E09-5AE70FD37752}"/>
                </a:ext>
              </a:extLst>
            </p:cNvPr>
            <p:cNvSpPr txBox="1"/>
            <p:nvPr/>
          </p:nvSpPr>
          <p:spPr>
            <a:xfrm>
              <a:off x="7727927" y="38348007"/>
              <a:ext cx="6848870" cy="584775"/>
            </a:xfrm>
            <a:prstGeom prst="rect">
              <a:avLst/>
            </a:prstGeom>
            <a:noFill/>
          </p:spPr>
          <p:txBody>
            <a:bodyPr wrap="square" rtlCol="0">
              <a:spAutoFit/>
            </a:bodyPr>
            <a:lstStyle/>
            <a:p>
              <a:pPr algn="ctr"/>
              <a:r>
                <a:rPr lang="en-US" sz="3200" dirty="0"/>
                <a:t>Summit-X après modification</a:t>
              </a:r>
              <a:endParaRPr lang="fr-FR" sz="3200" dirty="0"/>
            </a:p>
          </p:txBody>
        </p:sp>
      </p:grpSp>
    </p:spTree>
    <p:extLst>
      <p:ext uri="{BB962C8B-B14F-4D97-AF65-F5344CB8AC3E}">
        <p14:creationId xmlns:p14="http://schemas.microsoft.com/office/powerpoint/2010/main" val="2709894054"/>
      </p:ext>
    </p:extLst>
  </p:cSld>
  <p:clrMapOvr>
    <a:masterClrMapping/>
  </p:clrMapOvr>
</p:sld>
</file>

<file path=ppt/theme/theme1.xml><?xml version="1.0" encoding="utf-8"?>
<a:theme xmlns:a="http://schemas.openxmlformats.org/drawingml/2006/main" name="1_PROJET Sans encadra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ROJET Avec encadra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1917</TotalTime>
  <Words>328</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Arial Narrow</vt:lpstr>
      <vt:lpstr>Calibri</vt:lpstr>
      <vt:lpstr>Calibri Light</vt:lpstr>
      <vt:lpstr>1_PROJET Sans encadrant</vt:lpstr>
      <vt:lpstr>1_PROJET Avec encadrant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Microsoft Office</dc:creator>
  <cp:lastModifiedBy>Albanesi Nicolas</cp:lastModifiedBy>
  <cp:revision>69</cp:revision>
  <cp:lastPrinted>2022-03-21T14:30:22Z</cp:lastPrinted>
  <dcterms:created xsi:type="dcterms:W3CDTF">2019-04-03T08:54:31Z</dcterms:created>
  <dcterms:modified xsi:type="dcterms:W3CDTF">2024-08-23T13:31:35Z</dcterms:modified>
</cp:coreProperties>
</file>