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4" r:id="rId4"/>
  </p:sldMasterIdLst>
  <p:notesMasterIdLst>
    <p:notesMasterId r:id="rId26"/>
  </p:notesMasterIdLst>
  <p:sldIdLst>
    <p:sldId id="256" r:id="rId5"/>
    <p:sldId id="262" r:id="rId6"/>
    <p:sldId id="263" r:id="rId7"/>
    <p:sldId id="257" r:id="rId8"/>
    <p:sldId id="266" r:id="rId9"/>
    <p:sldId id="267" r:id="rId10"/>
    <p:sldId id="268" r:id="rId11"/>
    <p:sldId id="269" r:id="rId12"/>
    <p:sldId id="270" r:id="rId13"/>
    <p:sldId id="271" r:id="rId14"/>
    <p:sldId id="272" r:id="rId15"/>
    <p:sldId id="258" r:id="rId16"/>
    <p:sldId id="259" r:id="rId17"/>
    <p:sldId id="260" r:id="rId18"/>
    <p:sldId id="265" r:id="rId19"/>
    <p:sldId id="261" r:id="rId20"/>
    <p:sldId id="274" r:id="rId21"/>
    <p:sldId id="276" r:id="rId22"/>
    <p:sldId id="277" r:id="rId23"/>
    <p:sldId id="278"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664690-5CB1-4712-877E-8FC49745C812}" v="821" dt="2020-10-15T15:22:50.2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65" autoAdjust="0"/>
  </p:normalViewPr>
  <p:slideViewPr>
    <p:cSldViewPr snapToGrid="0">
      <p:cViewPr varScale="1">
        <p:scale>
          <a:sx n="65" d="100"/>
          <a:sy n="65" d="100"/>
        </p:scale>
        <p:origin x="43" y="3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93B03D-5989-431A-996E-4CA29E3A3667}" type="doc">
      <dgm:prSet loTypeId="urn:microsoft.com/office/officeart/2005/8/layout/list1" loCatId="list" qsTypeId="urn:microsoft.com/office/officeart/2005/8/quickstyle/simple4" qsCatId="simple" csTypeId="urn:microsoft.com/office/officeart/2005/8/colors/accent2_2" csCatId="accent2" phldr="1"/>
      <dgm:spPr/>
      <dgm:t>
        <a:bodyPr/>
        <a:lstStyle/>
        <a:p>
          <a:endParaRPr lang="en-US"/>
        </a:p>
      </dgm:t>
    </dgm:pt>
    <dgm:pt modelId="{D0997ED6-D1A2-4F12-BC18-2C8B53A804F6}">
      <dgm:prSet/>
      <dgm:spPr>
        <a:solidFill>
          <a:schemeClr val="accent1"/>
        </a:solidFill>
      </dgm:spPr>
      <dgm:t>
        <a:bodyPr/>
        <a:lstStyle/>
        <a:p>
          <a:r>
            <a:rPr lang="en-SG" dirty="0"/>
            <a:t>quantity </a:t>
          </a:r>
          <a:r>
            <a:rPr lang="en-SG" dirty="0" err="1"/>
            <a:t>subpackage</a:t>
          </a:r>
          <a:endParaRPr lang="en-US" dirty="0"/>
        </a:p>
      </dgm:t>
    </dgm:pt>
    <dgm:pt modelId="{FDE17033-B39D-4269-897C-C6E287773408}" type="parTrans" cxnId="{7F5C4708-D7E1-46CA-BBC1-2461496830A7}">
      <dgm:prSet/>
      <dgm:spPr/>
      <dgm:t>
        <a:bodyPr/>
        <a:lstStyle/>
        <a:p>
          <a:endParaRPr lang="en-US"/>
        </a:p>
      </dgm:t>
    </dgm:pt>
    <dgm:pt modelId="{2934E851-5102-4810-BA04-BE3AA3C08E12}" type="sibTrans" cxnId="{7F5C4708-D7E1-46CA-BBC1-2461496830A7}">
      <dgm:prSet/>
      <dgm:spPr/>
      <dgm:t>
        <a:bodyPr/>
        <a:lstStyle/>
        <a:p>
          <a:endParaRPr lang="en-US"/>
        </a:p>
      </dgm:t>
    </dgm:pt>
    <dgm:pt modelId="{25035E8E-B6A5-45D6-A034-52A6FDEDCB78}">
      <dgm:prSet/>
      <dgm:spPr/>
      <dgm:t>
        <a:bodyPr/>
        <a:lstStyle/>
        <a:p>
          <a:r>
            <a:rPr lang="en-SG">
              <a:latin typeface="DengXian Light" panose="02010600030101010101" pitchFamily="2" charset="-122"/>
              <a:ea typeface="DengXian Light" panose="02010600030101010101" pitchFamily="2" charset="-122"/>
            </a:rPr>
            <a:t>UnitValue class</a:t>
          </a:r>
          <a:endParaRPr lang="en-US">
            <a:latin typeface="DengXian Light" panose="02010600030101010101" pitchFamily="2" charset="-122"/>
            <a:ea typeface="DengXian Light" panose="02010600030101010101" pitchFamily="2" charset="-122"/>
          </a:endParaRPr>
        </a:p>
      </dgm:t>
    </dgm:pt>
    <dgm:pt modelId="{BDEC65C1-792B-47C3-B756-5F6FF9DFF112}" type="parTrans" cxnId="{EDDE194E-FF44-4239-BA37-614799986004}">
      <dgm:prSet/>
      <dgm:spPr/>
      <dgm:t>
        <a:bodyPr/>
        <a:lstStyle/>
        <a:p>
          <a:endParaRPr lang="en-US"/>
        </a:p>
      </dgm:t>
    </dgm:pt>
    <dgm:pt modelId="{212AAF56-4FBF-4EBF-BD35-6E2B7CD6B250}" type="sibTrans" cxnId="{EDDE194E-FF44-4239-BA37-614799986004}">
      <dgm:prSet/>
      <dgm:spPr/>
      <dgm:t>
        <a:bodyPr/>
        <a:lstStyle/>
        <a:p>
          <a:endParaRPr lang="en-US"/>
        </a:p>
      </dgm:t>
    </dgm:pt>
    <dgm:pt modelId="{D3BBC9DB-9AFF-4A8E-A37C-353A8F4DAE86}">
      <dgm:prSet/>
      <dgm:spPr/>
      <dgm:t>
        <a:bodyPr/>
        <a:lstStyle/>
        <a:p>
          <a:r>
            <a:rPr lang="en-SG" dirty="0">
              <a:latin typeface="DengXian Light" panose="02010600030101010101" pitchFamily="2" charset="-122"/>
              <a:ea typeface="DengXian Light" panose="02010600030101010101" pitchFamily="2" charset="-122"/>
            </a:rPr>
            <a:t>uses regex to parse units</a:t>
          </a:r>
          <a:endParaRPr lang="en-US" dirty="0">
            <a:latin typeface="DengXian Light" panose="02010600030101010101" pitchFamily="2" charset="-122"/>
            <a:ea typeface="DengXian Light" panose="02010600030101010101" pitchFamily="2" charset="-122"/>
          </a:endParaRPr>
        </a:p>
      </dgm:t>
    </dgm:pt>
    <dgm:pt modelId="{23B385CE-85D0-4ED6-82FB-0558A2C1FFD5}" type="parTrans" cxnId="{5C099519-C651-4C74-8CC7-8647377D710C}">
      <dgm:prSet/>
      <dgm:spPr/>
      <dgm:t>
        <a:bodyPr/>
        <a:lstStyle/>
        <a:p>
          <a:endParaRPr lang="en-US"/>
        </a:p>
      </dgm:t>
    </dgm:pt>
    <dgm:pt modelId="{85DFECA5-0895-45EB-8A12-6B2110CC9485}" type="sibTrans" cxnId="{5C099519-C651-4C74-8CC7-8647377D710C}">
      <dgm:prSet/>
      <dgm:spPr/>
      <dgm:t>
        <a:bodyPr/>
        <a:lstStyle/>
        <a:p>
          <a:endParaRPr lang="en-US"/>
        </a:p>
      </dgm:t>
    </dgm:pt>
    <dgm:pt modelId="{B51B8642-D2BA-44A8-9808-7D8492A41BCC}">
      <dgm:prSet>
        <dgm:style>
          <a:lnRef idx="0">
            <a:scrgbClr r="0" g="0" b="0"/>
          </a:lnRef>
          <a:fillRef idx="0">
            <a:scrgbClr r="0" g="0" b="0"/>
          </a:fillRef>
          <a:effectRef idx="0">
            <a:scrgbClr r="0" g="0" b="0"/>
          </a:effectRef>
          <a:fontRef idx="minor">
            <a:schemeClr val="lt1"/>
          </a:fontRef>
        </dgm:style>
      </dgm:prSet>
      <dgm:spPr>
        <a:solidFill>
          <a:schemeClr val="accent1"/>
        </a:solidFill>
        <a:ln>
          <a:noFill/>
        </a:ln>
      </dgm:spPr>
      <dgm:t>
        <a:bodyPr/>
        <a:lstStyle/>
        <a:p>
          <a:r>
            <a:rPr lang="en-SG"/>
            <a:t>circuitry subpackage</a:t>
          </a:r>
          <a:endParaRPr lang="en-US"/>
        </a:p>
      </dgm:t>
    </dgm:pt>
    <dgm:pt modelId="{3D20C59E-9B1D-4A46-A69E-C2548061856C}" type="parTrans" cxnId="{FD0AF0E0-72E6-4C6C-B406-F5F2832F94E8}">
      <dgm:prSet/>
      <dgm:spPr/>
      <dgm:t>
        <a:bodyPr/>
        <a:lstStyle/>
        <a:p>
          <a:endParaRPr lang="en-US"/>
        </a:p>
      </dgm:t>
    </dgm:pt>
    <dgm:pt modelId="{89EB1BAC-7DA0-4865-9419-A47237332E91}" type="sibTrans" cxnId="{FD0AF0E0-72E6-4C6C-B406-F5F2832F94E8}">
      <dgm:prSet/>
      <dgm:spPr/>
      <dgm:t>
        <a:bodyPr/>
        <a:lstStyle/>
        <a:p>
          <a:endParaRPr lang="en-US"/>
        </a:p>
      </dgm:t>
    </dgm:pt>
    <dgm:pt modelId="{C1BAD6B4-18A4-4D60-88E1-C5674E48495C}">
      <dgm:prSet/>
      <dgm:spPr/>
      <dgm:t>
        <a:bodyPr/>
        <a:lstStyle/>
        <a:p>
          <a:r>
            <a:rPr lang="en-SG" dirty="0" err="1">
              <a:latin typeface="DengXian Light" panose="02010600030101010101" pitchFamily="2" charset="-122"/>
              <a:ea typeface="DengXian Light" panose="02010600030101010101" pitchFamily="2" charset="-122"/>
            </a:rPr>
            <a:t>CircuitObject</a:t>
          </a:r>
          <a:r>
            <a:rPr lang="en-SG" dirty="0">
              <a:latin typeface="DengXian Light" panose="02010600030101010101" pitchFamily="2" charset="-122"/>
              <a:ea typeface="DengXian Light" panose="02010600030101010101" pitchFamily="2" charset="-122"/>
            </a:rPr>
            <a:t> class</a:t>
          </a:r>
          <a:endParaRPr lang="en-US" dirty="0">
            <a:latin typeface="DengXian Light" panose="02010600030101010101" pitchFamily="2" charset="-122"/>
            <a:ea typeface="DengXian Light" panose="02010600030101010101" pitchFamily="2" charset="-122"/>
          </a:endParaRPr>
        </a:p>
      </dgm:t>
    </dgm:pt>
    <dgm:pt modelId="{479EB010-B635-4CF6-A3BD-13394D8CAAEC}" type="parTrans" cxnId="{0B6C3C43-B915-4A8B-AE63-42B8D8216156}">
      <dgm:prSet/>
      <dgm:spPr/>
      <dgm:t>
        <a:bodyPr/>
        <a:lstStyle/>
        <a:p>
          <a:endParaRPr lang="en-US"/>
        </a:p>
      </dgm:t>
    </dgm:pt>
    <dgm:pt modelId="{DEB2F6A0-CD8E-45EF-AF21-6E18354F0C49}" type="sibTrans" cxnId="{0B6C3C43-B915-4A8B-AE63-42B8D8216156}">
      <dgm:prSet/>
      <dgm:spPr/>
      <dgm:t>
        <a:bodyPr/>
        <a:lstStyle/>
        <a:p>
          <a:endParaRPr lang="en-US"/>
        </a:p>
      </dgm:t>
    </dgm:pt>
    <dgm:pt modelId="{34A30668-A238-4AE6-BCDD-CBE0024526A4}">
      <dgm:prSet/>
      <dgm:spPr/>
      <dgm:t>
        <a:bodyPr/>
        <a:lstStyle/>
        <a:p>
          <a:r>
            <a:rPr lang="en-SG">
              <a:latin typeface="DengXian Light" panose="02010600030101010101" pitchFamily="2" charset="-122"/>
              <a:ea typeface="DengXian Light" panose="02010600030101010101" pitchFamily="2" charset="-122"/>
            </a:rPr>
            <a:t>fields for voltage, current, power and resistance</a:t>
          </a:r>
          <a:endParaRPr lang="en-US">
            <a:latin typeface="DengXian Light" panose="02010600030101010101" pitchFamily="2" charset="-122"/>
            <a:ea typeface="DengXian Light" panose="02010600030101010101" pitchFamily="2" charset="-122"/>
          </a:endParaRPr>
        </a:p>
      </dgm:t>
    </dgm:pt>
    <dgm:pt modelId="{F00DEEB7-241E-4D73-B5EB-9CB83B001232}" type="parTrans" cxnId="{98210AB6-CCBB-4987-A824-D2A383D21313}">
      <dgm:prSet/>
      <dgm:spPr/>
      <dgm:t>
        <a:bodyPr/>
        <a:lstStyle/>
        <a:p>
          <a:endParaRPr lang="en-US"/>
        </a:p>
      </dgm:t>
    </dgm:pt>
    <dgm:pt modelId="{8EF54485-280E-4FCA-9C62-7AD65C8E653C}" type="sibTrans" cxnId="{98210AB6-CCBB-4987-A824-D2A383D21313}">
      <dgm:prSet/>
      <dgm:spPr/>
      <dgm:t>
        <a:bodyPr/>
        <a:lstStyle/>
        <a:p>
          <a:endParaRPr lang="en-US"/>
        </a:p>
      </dgm:t>
    </dgm:pt>
    <dgm:pt modelId="{C1D3E6EF-B231-47BA-A82C-877EDE566D55}">
      <dgm:prSet/>
      <dgm:spPr/>
      <dgm:t>
        <a:bodyPr/>
        <a:lstStyle/>
        <a:p>
          <a:r>
            <a:rPr lang="en-SG" dirty="0">
              <a:latin typeface="DengXian Light" panose="02010600030101010101" pitchFamily="2" charset="-122"/>
              <a:ea typeface="DengXian Light" panose="02010600030101010101" pitchFamily="2" charset="-122"/>
            </a:rPr>
            <a:t>Node abstract class</a:t>
          </a:r>
          <a:endParaRPr lang="en-US" dirty="0">
            <a:latin typeface="DengXian Light" panose="02010600030101010101" pitchFamily="2" charset="-122"/>
            <a:ea typeface="DengXian Light" panose="02010600030101010101" pitchFamily="2" charset="-122"/>
          </a:endParaRPr>
        </a:p>
      </dgm:t>
    </dgm:pt>
    <dgm:pt modelId="{9FAFE09B-7ACB-489A-A65F-3F2B28630AF3}" type="parTrans" cxnId="{CD0D6C36-A889-4BFB-B287-ECC48B1D76AA}">
      <dgm:prSet/>
      <dgm:spPr/>
      <dgm:t>
        <a:bodyPr/>
        <a:lstStyle/>
        <a:p>
          <a:endParaRPr lang="en-US"/>
        </a:p>
      </dgm:t>
    </dgm:pt>
    <dgm:pt modelId="{6444461F-412E-437B-904D-2D2427E8ED59}" type="sibTrans" cxnId="{CD0D6C36-A889-4BFB-B287-ECC48B1D76AA}">
      <dgm:prSet/>
      <dgm:spPr/>
      <dgm:t>
        <a:bodyPr/>
        <a:lstStyle/>
        <a:p>
          <a:endParaRPr lang="en-US"/>
        </a:p>
      </dgm:t>
    </dgm:pt>
    <dgm:pt modelId="{ED135647-E0F8-49F0-A9E9-0B524943B721}">
      <dgm:prSet/>
      <dgm:spPr/>
      <dgm:t>
        <a:bodyPr/>
        <a:lstStyle/>
        <a:p>
          <a:r>
            <a:rPr lang="en-SG" dirty="0">
              <a:latin typeface="DengXian Light" panose="02010600030101010101" pitchFamily="2" charset="-122"/>
              <a:ea typeface="DengXian Light" panose="02010600030101010101" pitchFamily="2" charset="-122"/>
            </a:rPr>
            <a:t>manages connections to other components</a:t>
          </a:r>
          <a:endParaRPr lang="en-US" dirty="0">
            <a:latin typeface="DengXian Light" panose="02010600030101010101" pitchFamily="2" charset="-122"/>
            <a:ea typeface="DengXian Light" panose="02010600030101010101" pitchFamily="2" charset="-122"/>
          </a:endParaRPr>
        </a:p>
      </dgm:t>
    </dgm:pt>
    <dgm:pt modelId="{0DD63876-1904-45C6-AAF0-FD20465D3963}" type="parTrans" cxnId="{C39E9DF2-14C1-47A9-BAFF-5391847B31A7}">
      <dgm:prSet/>
      <dgm:spPr/>
      <dgm:t>
        <a:bodyPr/>
        <a:lstStyle/>
        <a:p>
          <a:endParaRPr lang="en-US"/>
        </a:p>
      </dgm:t>
    </dgm:pt>
    <dgm:pt modelId="{C6D7B3F6-2222-49E3-BC41-E687C3A58F52}" type="sibTrans" cxnId="{C39E9DF2-14C1-47A9-BAFF-5391847B31A7}">
      <dgm:prSet/>
      <dgm:spPr/>
      <dgm:t>
        <a:bodyPr/>
        <a:lstStyle/>
        <a:p>
          <a:endParaRPr lang="en-US"/>
        </a:p>
      </dgm:t>
    </dgm:pt>
    <dgm:pt modelId="{E4D8012C-E5FC-4144-80B6-03366A9B7FDA}">
      <dgm:prSet/>
      <dgm:spPr/>
      <dgm:t>
        <a:bodyPr/>
        <a:lstStyle/>
        <a:p>
          <a:r>
            <a:rPr lang="en-SG">
              <a:latin typeface="DengXian Light" panose="02010600030101010101" pitchFamily="2" charset="-122"/>
              <a:ea typeface="DengXian Light" panose="02010600030101010101" pitchFamily="2" charset="-122"/>
            </a:rPr>
            <a:t>Component class</a:t>
          </a:r>
          <a:endParaRPr lang="en-US">
            <a:latin typeface="DengXian Light" panose="02010600030101010101" pitchFamily="2" charset="-122"/>
            <a:ea typeface="DengXian Light" panose="02010600030101010101" pitchFamily="2" charset="-122"/>
          </a:endParaRPr>
        </a:p>
      </dgm:t>
    </dgm:pt>
    <dgm:pt modelId="{1E74E073-E331-4654-85EE-97FE6824D97B}" type="parTrans" cxnId="{BACB0462-CF49-4818-BF1C-F3EBBD723307}">
      <dgm:prSet/>
      <dgm:spPr/>
      <dgm:t>
        <a:bodyPr/>
        <a:lstStyle/>
        <a:p>
          <a:endParaRPr lang="en-US"/>
        </a:p>
      </dgm:t>
    </dgm:pt>
    <dgm:pt modelId="{F8A7228E-D812-434E-AFD2-E91D33355FAA}" type="sibTrans" cxnId="{BACB0462-CF49-4818-BF1C-F3EBBD723307}">
      <dgm:prSet/>
      <dgm:spPr/>
      <dgm:t>
        <a:bodyPr/>
        <a:lstStyle/>
        <a:p>
          <a:endParaRPr lang="en-US"/>
        </a:p>
      </dgm:t>
    </dgm:pt>
    <dgm:pt modelId="{80458B56-209E-4405-AB1C-CBAA6071D61A}">
      <dgm:prSet/>
      <dgm:spPr/>
      <dgm:t>
        <a:bodyPr/>
        <a:lstStyle/>
        <a:p>
          <a:r>
            <a:rPr lang="en-SG">
              <a:latin typeface="DengXian Light" panose="02010600030101010101" pitchFamily="2" charset="-122"/>
              <a:ea typeface="DengXian Light" panose="02010600030101010101" pitchFamily="2" charset="-122"/>
            </a:rPr>
            <a:t>ComponentNode instances for both sides of a widget</a:t>
          </a:r>
          <a:endParaRPr lang="en-US">
            <a:latin typeface="DengXian Light" panose="02010600030101010101" pitchFamily="2" charset="-122"/>
            <a:ea typeface="DengXian Light" panose="02010600030101010101" pitchFamily="2" charset="-122"/>
          </a:endParaRPr>
        </a:p>
      </dgm:t>
    </dgm:pt>
    <dgm:pt modelId="{1CC7E775-9FA2-448E-AB4D-17AEEB9991F0}" type="parTrans" cxnId="{8839BCF3-AE00-4293-848E-19083986F6E6}">
      <dgm:prSet/>
      <dgm:spPr/>
      <dgm:t>
        <a:bodyPr/>
        <a:lstStyle/>
        <a:p>
          <a:endParaRPr lang="en-US"/>
        </a:p>
      </dgm:t>
    </dgm:pt>
    <dgm:pt modelId="{327F59AA-7BA0-49E9-B8CC-487E0EE0367A}" type="sibTrans" cxnId="{8839BCF3-AE00-4293-848E-19083986F6E6}">
      <dgm:prSet/>
      <dgm:spPr/>
      <dgm:t>
        <a:bodyPr/>
        <a:lstStyle/>
        <a:p>
          <a:endParaRPr lang="en-US"/>
        </a:p>
      </dgm:t>
    </dgm:pt>
    <dgm:pt modelId="{C9C3B29E-FA56-4170-BEF7-21A225B7D10D}">
      <dgm:prSet/>
      <dgm:spPr/>
      <dgm:t>
        <a:bodyPr/>
        <a:lstStyle/>
        <a:p>
          <a:r>
            <a:rPr lang="en-SG">
              <a:latin typeface="DengXian Light" panose="02010600030101010101" pitchFamily="2" charset="-122"/>
              <a:ea typeface="DengXian Light" panose="02010600030101010101" pitchFamily="2" charset="-122"/>
            </a:rPr>
            <a:t>Series class</a:t>
          </a:r>
          <a:endParaRPr lang="en-US">
            <a:latin typeface="DengXian Light" panose="02010600030101010101" pitchFamily="2" charset="-122"/>
            <a:ea typeface="DengXian Light" panose="02010600030101010101" pitchFamily="2" charset="-122"/>
          </a:endParaRPr>
        </a:p>
      </dgm:t>
    </dgm:pt>
    <dgm:pt modelId="{3F9BEEE6-BA62-4E3E-8022-AA01E0D5DD8C}" type="parTrans" cxnId="{6D5D3473-9B2D-4215-8F7C-5D684DD52074}">
      <dgm:prSet/>
      <dgm:spPr/>
      <dgm:t>
        <a:bodyPr/>
        <a:lstStyle/>
        <a:p>
          <a:endParaRPr lang="en-US"/>
        </a:p>
      </dgm:t>
    </dgm:pt>
    <dgm:pt modelId="{70C4502C-CF7F-4844-BA7C-2A6750D7A654}" type="sibTrans" cxnId="{6D5D3473-9B2D-4215-8F7C-5D684DD52074}">
      <dgm:prSet/>
      <dgm:spPr/>
      <dgm:t>
        <a:bodyPr/>
        <a:lstStyle/>
        <a:p>
          <a:endParaRPr lang="en-US"/>
        </a:p>
      </dgm:t>
    </dgm:pt>
    <dgm:pt modelId="{D4604C2F-D9B9-4CB7-BDDE-06A5FE03FC5F}">
      <dgm:prSet/>
      <dgm:spPr/>
      <dgm:t>
        <a:bodyPr/>
        <a:lstStyle/>
        <a:p>
          <a:r>
            <a:rPr lang="en-SG" dirty="0">
              <a:latin typeface="DengXian Light" panose="02010600030101010101" pitchFamily="2" charset="-122"/>
              <a:ea typeface="DengXian Light" panose="02010600030101010101" pitchFamily="2" charset="-122"/>
            </a:rPr>
            <a:t>Manages Series (the math part)</a:t>
          </a:r>
          <a:endParaRPr lang="en-US" dirty="0">
            <a:latin typeface="DengXian Light" panose="02010600030101010101" pitchFamily="2" charset="-122"/>
            <a:ea typeface="DengXian Light" panose="02010600030101010101" pitchFamily="2" charset="-122"/>
          </a:endParaRPr>
        </a:p>
      </dgm:t>
    </dgm:pt>
    <dgm:pt modelId="{464C3346-7098-4148-BC1E-6A7A703A870E}" type="parTrans" cxnId="{469F0CAF-567D-43A4-B89C-EAC584F7F592}">
      <dgm:prSet/>
      <dgm:spPr/>
      <dgm:t>
        <a:bodyPr/>
        <a:lstStyle/>
        <a:p>
          <a:endParaRPr lang="en-US"/>
        </a:p>
      </dgm:t>
    </dgm:pt>
    <dgm:pt modelId="{F0A9274C-6EB4-4FB3-9EEB-2EAB7C2119DE}" type="sibTrans" cxnId="{469F0CAF-567D-43A4-B89C-EAC584F7F592}">
      <dgm:prSet/>
      <dgm:spPr/>
      <dgm:t>
        <a:bodyPr/>
        <a:lstStyle/>
        <a:p>
          <a:endParaRPr lang="en-US"/>
        </a:p>
      </dgm:t>
    </dgm:pt>
    <dgm:pt modelId="{B6F98F54-7D84-4610-AFFD-F2D2FF578454}" type="pres">
      <dgm:prSet presAssocID="{0C93B03D-5989-431A-996E-4CA29E3A3667}" presName="linear" presStyleCnt="0">
        <dgm:presLayoutVars>
          <dgm:dir/>
          <dgm:animLvl val="lvl"/>
          <dgm:resizeHandles val="exact"/>
        </dgm:presLayoutVars>
      </dgm:prSet>
      <dgm:spPr/>
    </dgm:pt>
    <dgm:pt modelId="{4E86CBFD-8716-4116-B233-3DE16BF55131}" type="pres">
      <dgm:prSet presAssocID="{D0997ED6-D1A2-4F12-BC18-2C8B53A804F6}" presName="parentLin" presStyleCnt="0"/>
      <dgm:spPr/>
    </dgm:pt>
    <dgm:pt modelId="{4E5C2C29-E610-4EC2-83C4-79E460FA2A2D}" type="pres">
      <dgm:prSet presAssocID="{D0997ED6-D1A2-4F12-BC18-2C8B53A804F6}" presName="parentLeftMargin" presStyleLbl="node1" presStyleIdx="0" presStyleCnt="2"/>
      <dgm:spPr/>
    </dgm:pt>
    <dgm:pt modelId="{820FDA40-E22B-4443-816E-6B164C3C818D}" type="pres">
      <dgm:prSet presAssocID="{D0997ED6-D1A2-4F12-BC18-2C8B53A804F6}" presName="parentText" presStyleLbl="node1" presStyleIdx="0" presStyleCnt="2">
        <dgm:presLayoutVars>
          <dgm:chMax val="0"/>
          <dgm:bulletEnabled val="1"/>
        </dgm:presLayoutVars>
      </dgm:prSet>
      <dgm:spPr/>
    </dgm:pt>
    <dgm:pt modelId="{96D1D613-5242-424A-9EAC-2592703FC85E}" type="pres">
      <dgm:prSet presAssocID="{D0997ED6-D1A2-4F12-BC18-2C8B53A804F6}" presName="negativeSpace" presStyleCnt="0"/>
      <dgm:spPr/>
    </dgm:pt>
    <dgm:pt modelId="{10558218-2118-49A7-948D-260A02A38B04}" type="pres">
      <dgm:prSet presAssocID="{D0997ED6-D1A2-4F12-BC18-2C8B53A804F6}" presName="childText" presStyleLbl="conFgAcc1" presStyleIdx="0" presStyleCnt="2">
        <dgm:presLayoutVars>
          <dgm:bulletEnabled val="1"/>
        </dgm:presLayoutVars>
      </dgm:prSet>
      <dgm:spPr/>
    </dgm:pt>
    <dgm:pt modelId="{B757CC08-6FB2-43D0-B206-98BEFAD60184}" type="pres">
      <dgm:prSet presAssocID="{2934E851-5102-4810-BA04-BE3AA3C08E12}" presName="spaceBetweenRectangles" presStyleCnt="0"/>
      <dgm:spPr/>
    </dgm:pt>
    <dgm:pt modelId="{9322E0C5-E72A-4157-A5CE-9C741D0E8A28}" type="pres">
      <dgm:prSet presAssocID="{B51B8642-D2BA-44A8-9808-7D8492A41BCC}" presName="parentLin" presStyleCnt="0"/>
      <dgm:spPr/>
    </dgm:pt>
    <dgm:pt modelId="{FF50206F-5E86-4101-AE65-2566BBFD9F2B}" type="pres">
      <dgm:prSet presAssocID="{B51B8642-D2BA-44A8-9808-7D8492A41BCC}" presName="parentLeftMargin" presStyleLbl="node1" presStyleIdx="0" presStyleCnt="2"/>
      <dgm:spPr/>
    </dgm:pt>
    <dgm:pt modelId="{E92D7907-376D-4B0D-A0D5-0E3ED8B18F54}" type="pres">
      <dgm:prSet presAssocID="{B51B8642-D2BA-44A8-9808-7D8492A41BCC}" presName="parentText" presStyleLbl="node1" presStyleIdx="1" presStyleCnt="2">
        <dgm:presLayoutVars>
          <dgm:chMax val="0"/>
          <dgm:bulletEnabled val="1"/>
        </dgm:presLayoutVars>
      </dgm:prSet>
      <dgm:spPr/>
    </dgm:pt>
    <dgm:pt modelId="{ACD7D656-1A96-42D0-87D5-AA9C4E85F852}" type="pres">
      <dgm:prSet presAssocID="{B51B8642-D2BA-44A8-9808-7D8492A41BCC}" presName="negativeSpace" presStyleCnt="0"/>
      <dgm:spPr/>
    </dgm:pt>
    <dgm:pt modelId="{9D2DD59B-1427-4FAC-9823-A13AA55B3015}" type="pres">
      <dgm:prSet presAssocID="{B51B8642-D2BA-44A8-9808-7D8492A41BCC}" presName="childText" presStyleLbl="conFgAcc1" presStyleIdx="1" presStyleCnt="2">
        <dgm:presLayoutVars>
          <dgm:bulletEnabled val="1"/>
        </dgm:presLayoutVars>
      </dgm:prSet>
      <dgm:spPr/>
    </dgm:pt>
  </dgm:ptLst>
  <dgm:cxnLst>
    <dgm:cxn modelId="{7F5C4708-D7E1-46CA-BBC1-2461496830A7}" srcId="{0C93B03D-5989-431A-996E-4CA29E3A3667}" destId="{D0997ED6-D1A2-4F12-BC18-2C8B53A804F6}" srcOrd="0" destOrd="0" parTransId="{FDE17033-B39D-4269-897C-C6E287773408}" sibTransId="{2934E851-5102-4810-BA04-BE3AA3C08E12}"/>
    <dgm:cxn modelId="{A49B9014-F822-4B80-A61D-50DF0A924AE2}" type="presOf" srcId="{C1BAD6B4-18A4-4D60-88E1-C5674E48495C}" destId="{9D2DD59B-1427-4FAC-9823-A13AA55B3015}" srcOrd="0" destOrd="0" presId="urn:microsoft.com/office/officeart/2005/8/layout/list1"/>
    <dgm:cxn modelId="{5C099519-C651-4C74-8CC7-8647377D710C}" srcId="{25035E8E-B6A5-45D6-A034-52A6FDEDCB78}" destId="{D3BBC9DB-9AFF-4A8E-A37C-353A8F4DAE86}" srcOrd="0" destOrd="0" parTransId="{23B385CE-85D0-4ED6-82FB-0558A2C1FFD5}" sibTransId="{85DFECA5-0895-45EB-8A12-6B2110CC9485}"/>
    <dgm:cxn modelId="{CD0D6C36-A889-4BFB-B287-ECC48B1D76AA}" srcId="{B51B8642-D2BA-44A8-9808-7D8492A41BCC}" destId="{C1D3E6EF-B231-47BA-A82C-877EDE566D55}" srcOrd="1" destOrd="0" parTransId="{9FAFE09B-7ACB-489A-A65F-3F2B28630AF3}" sibTransId="{6444461F-412E-437B-904D-2D2427E8ED59}"/>
    <dgm:cxn modelId="{6DB9D138-AFF0-4BEA-8DDA-AF53B05C746B}" type="presOf" srcId="{ED135647-E0F8-49F0-A9E9-0B524943B721}" destId="{9D2DD59B-1427-4FAC-9823-A13AA55B3015}" srcOrd="0" destOrd="3" presId="urn:microsoft.com/office/officeart/2005/8/layout/list1"/>
    <dgm:cxn modelId="{1902275C-C95B-4EDC-94A4-657A2DACDAF4}" type="presOf" srcId="{C1D3E6EF-B231-47BA-A82C-877EDE566D55}" destId="{9D2DD59B-1427-4FAC-9823-A13AA55B3015}" srcOrd="0" destOrd="2" presId="urn:microsoft.com/office/officeart/2005/8/layout/list1"/>
    <dgm:cxn modelId="{FFC84E5C-D99C-4DB8-B4DA-CC449713732E}" type="presOf" srcId="{B51B8642-D2BA-44A8-9808-7D8492A41BCC}" destId="{FF50206F-5E86-4101-AE65-2566BBFD9F2B}" srcOrd="0" destOrd="0" presId="urn:microsoft.com/office/officeart/2005/8/layout/list1"/>
    <dgm:cxn modelId="{BACB0462-CF49-4818-BF1C-F3EBBD723307}" srcId="{B51B8642-D2BA-44A8-9808-7D8492A41BCC}" destId="{E4D8012C-E5FC-4144-80B6-03366A9B7FDA}" srcOrd="2" destOrd="0" parTransId="{1E74E073-E331-4654-85EE-97FE6824D97B}" sibTransId="{F8A7228E-D812-434E-AFD2-E91D33355FAA}"/>
    <dgm:cxn modelId="{555A3763-4424-40E5-A3C5-2CA2FA274416}" type="presOf" srcId="{0C93B03D-5989-431A-996E-4CA29E3A3667}" destId="{B6F98F54-7D84-4610-AFFD-F2D2FF578454}" srcOrd="0" destOrd="0" presId="urn:microsoft.com/office/officeart/2005/8/layout/list1"/>
    <dgm:cxn modelId="{0B6C3C43-B915-4A8B-AE63-42B8D8216156}" srcId="{B51B8642-D2BA-44A8-9808-7D8492A41BCC}" destId="{C1BAD6B4-18A4-4D60-88E1-C5674E48495C}" srcOrd="0" destOrd="0" parTransId="{479EB010-B635-4CF6-A3BD-13394D8CAAEC}" sibTransId="{DEB2F6A0-CD8E-45EF-AF21-6E18354F0C49}"/>
    <dgm:cxn modelId="{EA6B5545-ACA9-47DC-9013-34E8D98DA875}" type="presOf" srcId="{D0997ED6-D1A2-4F12-BC18-2C8B53A804F6}" destId="{4E5C2C29-E610-4EC2-83C4-79E460FA2A2D}" srcOrd="0" destOrd="0" presId="urn:microsoft.com/office/officeart/2005/8/layout/list1"/>
    <dgm:cxn modelId="{3425A64C-65F4-45D7-A723-B8E8C6D87894}" type="presOf" srcId="{B51B8642-D2BA-44A8-9808-7D8492A41BCC}" destId="{E92D7907-376D-4B0D-A0D5-0E3ED8B18F54}" srcOrd="1" destOrd="0" presId="urn:microsoft.com/office/officeart/2005/8/layout/list1"/>
    <dgm:cxn modelId="{EDDE194E-FF44-4239-BA37-614799986004}" srcId="{D0997ED6-D1A2-4F12-BC18-2C8B53A804F6}" destId="{25035E8E-B6A5-45D6-A034-52A6FDEDCB78}" srcOrd="0" destOrd="0" parTransId="{BDEC65C1-792B-47C3-B756-5F6FF9DFF112}" sibTransId="{212AAF56-4FBF-4EBF-BD35-6E2B7CD6B250}"/>
    <dgm:cxn modelId="{6D5D3473-9B2D-4215-8F7C-5D684DD52074}" srcId="{B51B8642-D2BA-44A8-9808-7D8492A41BCC}" destId="{C9C3B29E-FA56-4170-BEF7-21A225B7D10D}" srcOrd="3" destOrd="0" parTransId="{3F9BEEE6-BA62-4E3E-8022-AA01E0D5DD8C}" sibTransId="{70C4502C-CF7F-4844-BA7C-2A6750D7A654}"/>
    <dgm:cxn modelId="{ED6AD277-63E1-40C6-942E-E7970D830B24}" type="presOf" srcId="{C9C3B29E-FA56-4170-BEF7-21A225B7D10D}" destId="{9D2DD59B-1427-4FAC-9823-A13AA55B3015}" srcOrd="0" destOrd="6" presId="urn:microsoft.com/office/officeart/2005/8/layout/list1"/>
    <dgm:cxn modelId="{24B62A58-4A76-4221-B919-A152BB6BDED8}" type="presOf" srcId="{34A30668-A238-4AE6-BCDD-CBE0024526A4}" destId="{9D2DD59B-1427-4FAC-9823-A13AA55B3015}" srcOrd="0" destOrd="1" presId="urn:microsoft.com/office/officeart/2005/8/layout/list1"/>
    <dgm:cxn modelId="{B62F527B-2A15-43A9-9C21-1D6231A6215A}" type="presOf" srcId="{E4D8012C-E5FC-4144-80B6-03366A9B7FDA}" destId="{9D2DD59B-1427-4FAC-9823-A13AA55B3015}" srcOrd="0" destOrd="4" presId="urn:microsoft.com/office/officeart/2005/8/layout/list1"/>
    <dgm:cxn modelId="{D0C24EA6-BC34-48C9-AE9E-2B25D7A73AD1}" type="presOf" srcId="{D3BBC9DB-9AFF-4A8E-A37C-353A8F4DAE86}" destId="{10558218-2118-49A7-948D-260A02A38B04}" srcOrd="0" destOrd="1" presId="urn:microsoft.com/office/officeart/2005/8/layout/list1"/>
    <dgm:cxn modelId="{469F0CAF-567D-43A4-B89C-EAC584F7F592}" srcId="{C9C3B29E-FA56-4170-BEF7-21A225B7D10D}" destId="{D4604C2F-D9B9-4CB7-BDDE-06A5FE03FC5F}" srcOrd="0" destOrd="0" parTransId="{464C3346-7098-4148-BC1E-6A7A703A870E}" sibTransId="{F0A9274C-6EB4-4FB3-9EEB-2EAB7C2119DE}"/>
    <dgm:cxn modelId="{98210AB6-CCBB-4987-A824-D2A383D21313}" srcId="{C1BAD6B4-18A4-4D60-88E1-C5674E48495C}" destId="{34A30668-A238-4AE6-BCDD-CBE0024526A4}" srcOrd="0" destOrd="0" parTransId="{F00DEEB7-241E-4D73-B5EB-9CB83B001232}" sibTransId="{8EF54485-280E-4FCA-9C62-7AD65C8E653C}"/>
    <dgm:cxn modelId="{8BB901B8-4D0F-4A27-8C11-FDC3D4EB5A8D}" type="presOf" srcId="{25035E8E-B6A5-45D6-A034-52A6FDEDCB78}" destId="{10558218-2118-49A7-948D-260A02A38B04}" srcOrd="0" destOrd="0" presId="urn:microsoft.com/office/officeart/2005/8/layout/list1"/>
    <dgm:cxn modelId="{236463D1-5AF8-4F2B-BE96-602FD65A1109}" type="presOf" srcId="{D4604C2F-D9B9-4CB7-BDDE-06A5FE03FC5F}" destId="{9D2DD59B-1427-4FAC-9823-A13AA55B3015}" srcOrd="0" destOrd="7" presId="urn:microsoft.com/office/officeart/2005/8/layout/list1"/>
    <dgm:cxn modelId="{0FE59BD2-E480-4481-9621-8F1020F7F6F4}" type="presOf" srcId="{D0997ED6-D1A2-4F12-BC18-2C8B53A804F6}" destId="{820FDA40-E22B-4443-816E-6B164C3C818D}" srcOrd="1" destOrd="0" presId="urn:microsoft.com/office/officeart/2005/8/layout/list1"/>
    <dgm:cxn modelId="{D763E2D7-3E15-428C-9F71-F6AB649D1BB0}" type="presOf" srcId="{80458B56-209E-4405-AB1C-CBAA6071D61A}" destId="{9D2DD59B-1427-4FAC-9823-A13AA55B3015}" srcOrd="0" destOrd="5" presId="urn:microsoft.com/office/officeart/2005/8/layout/list1"/>
    <dgm:cxn modelId="{FD0AF0E0-72E6-4C6C-B406-F5F2832F94E8}" srcId="{0C93B03D-5989-431A-996E-4CA29E3A3667}" destId="{B51B8642-D2BA-44A8-9808-7D8492A41BCC}" srcOrd="1" destOrd="0" parTransId="{3D20C59E-9B1D-4A46-A69E-C2548061856C}" sibTransId="{89EB1BAC-7DA0-4865-9419-A47237332E91}"/>
    <dgm:cxn modelId="{C39E9DF2-14C1-47A9-BAFF-5391847B31A7}" srcId="{C1D3E6EF-B231-47BA-A82C-877EDE566D55}" destId="{ED135647-E0F8-49F0-A9E9-0B524943B721}" srcOrd="0" destOrd="0" parTransId="{0DD63876-1904-45C6-AAF0-FD20465D3963}" sibTransId="{C6D7B3F6-2222-49E3-BC41-E687C3A58F52}"/>
    <dgm:cxn modelId="{8839BCF3-AE00-4293-848E-19083986F6E6}" srcId="{E4D8012C-E5FC-4144-80B6-03366A9B7FDA}" destId="{80458B56-209E-4405-AB1C-CBAA6071D61A}" srcOrd="0" destOrd="0" parTransId="{1CC7E775-9FA2-448E-AB4D-17AEEB9991F0}" sibTransId="{327F59AA-7BA0-49E9-B8CC-487E0EE0367A}"/>
    <dgm:cxn modelId="{262B830F-C84A-4B4A-8C93-D435E8BA1694}" type="presParOf" srcId="{B6F98F54-7D84-4610-AFFD-F2D2FF578454}" destId="{4E86CBFD-8716-4116-B233-3DE16BF55131}" srcOrd="0" destOrd="0" presId="urn:microsoft.com/office/officeart/2005/8/layout/list1"/>
    <dgm:cxn modelId="{57DAEE90-D5C8-43C4-B10C-89B8F6D660E1}" type="presParOf" srcId="{4E86CBFD-8716-4116-B233-3DE16BF55131}" destId="{4E5C2C29-E610-4EC2-83C4-79E460FA2A2D}" srcOrd="0" destOrd="0" presId="urn:microsoft.com/office/officeart/2005/8/layout/list1"/>
    <dgm:cxn modelId="{80B4AFBF-E30F-4B3A-AAC0-7FEBB96AD178}" type="presParOf" srcId="{4E86CBFD-8716-4116-B233-3DE16BF55131}" destId="{820FDA40-E22B-4443-816E-6B164C3C818D}" srcOrd="1" destOrd="0" presId="urn:microsoft.com/office/officeart/2005/8/layout/list1"/>
    <dgm:cxn modelId="{D33CF2AE-DD07-47A2-B6C8-189566FD95FB}" type="presParOf" srcId="{B6F98F54-7D84-4610-AFFD-F2D2FF578454}" destId="{96D1D613-5242-424A-9EAC-2592703FC85E}" srcOrd="1" destOrd="0" presId="urn:microsoft.com/office/officeart/2005/8/layout/list1"/>
    <dgm:cxn modelId="{A33D4609-E0CB-4F04-96F4-1D95CB38A42A}" type="presParOf" srcId="{B6F98F54-7D84-4610-AFFD-F2D2FF578454}" destId="{10558218-2118-49A7-948D-260A02A38B04}" srcOrd="2" destOrd="0" presId="urn:microsoft.com/office/officeart/2005/8/layout/list1"/>
    <dgm:cxn modelId="{B254ACDB-4AD2-4C15-85E0-C4F7FD5C9350}" type="presParOf" srcId="{B6F98F54-7D84-4610-AFFD-F2D2FF578454}" destId="{B757CC08-6FB2-43D0-B206-98BEFAD60184}" srcOrd="3" destOrd="0" presId="urn:microsoft.com/office/officeart/2005/8/layout/list1"/>
    <dgm:cxn modelId="{4D2E6334-FA1D-4C39-ACE9-9E52469877FC}" type="presParOf" srcId="{B6F98F54-7D84-4610-AFFD-F2D2FF578454}" destId="{9322E0C5-E72A-4157-A5CE-9C741D0E8A28}" srcOrd="4" destOrd="0" presId="urn:microsoft.com/office/officeart/2005/8/layout/list1"/>
    <dgm:cxn modelId="{CA6EDE1A-9A14-48B4-B5B2-A2A17AE7A605}" type="presParOf" srcId="{9322E0C5-E72A-4157-A5CE-9C741D0E8A28}" destId="{FF50206F-5E86-4101-AE65-2566BBFD9F2B}" srcOrd="0" destOrd="0" presId="urn:microsoft.com/office/officeart/2005/8/layout/list1"/>
    <dgm:cxn modelId="{A8C36DEE-540B-4175-BE79-731A4337371A}" type="presParOf" srcId="{9322E0C5-E72A-4157-A5CE-9C741D0E8A28}" destId="{E92D7907-376D-4B0D-A0D5-0E3ED8B18F54}" srcOrd="1" destOrd="0" presId="urn:microsoft.com/office/officeart/2005/8/layout/list1"/>
    <dgm:cxn modelId="{0B9A9B69-8B94-478E-BA2B-DDB0FE523F44}" type="presParOf" srcId="{B6F98F54-7D84-4610-AFFD-F2D2FF578454}" destId="{ACD7D656-1A96-42D0-87D5-AA9C4E85F852}" srcOrd="5" destOrd="0" presId="urn:microsoft.com/office/officeart/2005/8/layout/list1"/>
    <dgm:cxn modelId="{0EC43F49-0367-4986-A241-B2DEDADE37B9}" type="presParOf" srcId="{B6F98F54-7D84-4610-AFFD-F2D2FF578454}" destId="{9D2DD59B-1427-4FAC-9823-A13AA55B301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93B03D-5989-431A-996E-4CA29E3A3667}" type="doc">
      <dgm:prSet loTypeId="urn:microsoft.com/office/officeart/2005/8/layout/list1" loCatId="list" qsTypeId="urn:microsoft.com/office/officeart/2005/8/quickstyle/simple5" qsCatId="simple" csTypeId="urn:microsoft.com/office/officeart/2005/8/colors/accent3_2" csCatId="accent3" phldr="1"/>
      <dgm:spPr/>
      <dgm:t>
        <a:bodyPr/>
        <a:lstStyle/>
        <a:p>
          <a:endParaRPr lang="en-US"/>
        </a:p>
      </dgm:t>
    </dgm:pt>
    <dgm:pt modelId="{C1BAD6B4-18A4-4D60-88E1-C5674E48495C}">
      <dgm:prSet/>
      <dgm:spPr/>
      <dgm:t>
        <a:bodyPr/>
        <a:lstStyle/>
        <a:p>
          <a:r>
            <a:rPr lang="en-SG" dirty="0" err="1"/>
            <a:t>ComponentWidget</a:t>
          </a:r>
          <a:r>
            <a:rPr lang="en-SG" dirty="0"/>
            <a:t> class</a:t>
          </a:r>
          <a:endParaRPr lang="en-US" dirty="0"/>
        </a:p>
      </dgm:t>
    </dgm:pt>
    <dgm:pt modelId="{479EB010-B635-4CF6-A3BD-13394D8CAAEC}" type="parTrans" cxnId="{0B6C3C43-B915-4A8B-AE63-42B8D8216156}">
      <dgm:prSet/>
      <dgm:spPr/>
      <dgm:t>
        <a:bodyPr/>
        <a:lstStyle/>
        <a:p>
          <a:endParaRPr lang="en-US"/>
        </a:p>
      </dgm:t>
    </dgm:pt>
    <dgm:pt modelId="{DEB2F6A0-CD8E-45EF-AF21-6E18354F0C49}" type="sibTrans" cxnId="{0B6C3C43-B915-4A8B-AE63-42B8D8216156}">
      <dgm:prSet/>
      <dgm:spPr/>
      <dgm:t>
        <a:bodyPr/>
        <a:lstStyle/>
        <a:p>
          <a:endParaRPr lang="en-US"/>
        </a:p>
      </dgm:t>
    </dgm:pt>
    <dgm:pt modelId="{34A30668-A238-4AE6-BCDD-CBE0024526A4}">
      <dgm:prSet/>
      <dgm:spPr/>
      <dgm:t>
        <a:bodyPr/>
        <a:lstStyle/>
        <a:p>
          <a:r>
            <a:rPr lang="en-US" dirty="0"/>
            <a:t>Wrapper for </a:t>
          </a:r>
          <a:r>
            <a:rPr lang="en-US" dirty="0" err="1"/>
            <a:t>circuitry.Component</a:t>
          </a:r>
          <a:r>
            <a:rPr lang="en-US" dirty="0"/>
            <a:t> class</a:t>
          </a:r>
        </a:p>
      </dgm:t>
    </dgm:pt>
    <dgm:pt modelId="{F00DEEB7-241E-4D73-B5EB-9CB83B001232}" type="parTrans" cxnId="{98210AB6-CCBB-4987-A824-D2A383D21313}">
      <dgm:prSet/>
      <dgm:spPr/>
      <dgm:t>
        <a:bodyPr/>
        <a:lstStyle/>
        <a:p>
          <a:endParaRPr lang="en-US"/>
        </a:p>
      </dgm:t>
    </dgm:pt>
    <dgm:pt modelId="{8EF54485-280E-4FCA-9C62-7AD65C8E653C}" type="sibTrans" cxnId="{98210AB6-CCBB-4987-A824-D2A383D21313}">
      <dgm:prSet/>
      <dgm:spPr/>
      <dgm:t>
        <a:bodyPr/>
        <a:lstStyle/>
        <a:p>
          <a:endParaRPr lang="en-US"/>
        </a:p>
      </dgm:t>
    </dgm:pt>
    <dgm:pt modelId="{C1D3E6EF-B231-47BA-A82C-877EDE566D55}">
      <dgm:prSet/>
      <dgm:spPr/>
      <dgm:t>
        <a:bodyPr/>
        <a:lstStyle/>
        <a:p>
          <a:r>
            <a:rPr lang="en-SG" dirty="0" err="1"/>
            <a:t>NodeCircle</a:t>
          </a:r>
          <a:r>
            <a:rPr lang="en-SG" dirty="0"/>
            <a:t> abstract class</a:t>
          </a:r>
          <a:endParaRPr lang="en-US" dirty="0"/>
        </a:p>
      </dgm:t>
    </dgm:pt>
    <dgm:pt modelId="{9FAFE09B-7ACB-489A-A65F-3F2B28630AF3}" type="parTrans" cxnId="{CD0D6C36-A889-4BFB-B287-ECC48B1D76AA}">
      <dgm:prSet/>
      <dgm:spPr/>
      <dgm:t>
        <a:bodyPr/>
        <a:lstStyle/>
        <a:p>
          <a:endParaRPr lang="en-US"/>
        </a:p>
      </dgm:t>
    </dgm:pt>
    <dgm:pt modelId="{6444461F-412E-437B-904D-2D2427E8ED59}" type="sibTrans" cxnId="{CD0D6C36-A889-4BFB-B287-ECC48B1D76AA}">
      <dgm:prSet/>
      <dgm:spPr/>
      <dgm:t>
        <a:bodyPr/>
        <a:lstStyle/>
        <a:p>
          <a:endParaRPr lang="en-US"/>
        </a:p>
      </dgm:t>
    </dgm:pt>
    <dgm:pt modelId="{ED135647-E0F8-49F0-A9E9-0B524943B721}">
      <dgm:prSet/>
      <dgm:spPr/>
      <dgm:t>
        <a:bodyPr/>
        <a:lstStyle/>
        <a:p>
          <a:r>
            <a:rPr lang="en-SG" dirty="0"/>
            <a:t>Wrapper for </a:t>
          </a:r>
          <a:r>
            <a:rPr lang="en-SG" dirty="0" err="1"/>
            <a:t>circuitry.Node</a:t>
          </a:r>
          <a:r>
            <a:rPr lang="en-SG" dirty="0"/>
            <a:t> class</a:t>
          </a:r>
          <a:endParaRPr lang="en-US" dirty="0"/>
        </a:p>
      </dgm:t>
    </dgm:pt>
    <dgm:pt modelId="{0DD63876-1904-45C6-AAF0-FD20465D3963}" type="parTrans" cxnId="{C39E9DF2-14C1-47A9-BAFF-5391847B31A7}">
      <dgm:prSet/>
      <dgm:spPr/>
      <dgm:t>
        <a:bodyPr/>
        <a:lstStyle/>
        <a:p>
          <a:endParaRPr lang="en-US"/>
        </a:p>
      </dgm:t>
    </dgm:pt>
    <dgm:pt modelId="{C6D7B3F6-2222-49E3-BC41-E687C3A58F52}" type="sibTrans" cxnId="{C39E9DF2-14C1-47A9-BAFF-5391847B31A7}">
      <dgm:prSet/>
      <dgm:spPr/>
      <dgm:t>
        <a:bodyPr/>
        <a:lstStyle/>
        <a:p>
          <a:endParaRPr lang="en-US"/>
        </a:p>
      </dgm:t>
    </dgm:pt>
    <dgm:pt modelId="{E4D8012C-E5FC-4144-80B6-03366A9B7FDA}">
      <dgm:prSet/>
      <dgm:spPr/>
      <dgm:t>
        <a:bodyPr/>
        <a:lstStyle/>
        <a:p>
          <a:r>
            <a:rPr lang="en-SG" dirty="0" err="1"/>
            <a:t>ComponentPane</a:t>
          </a:r>
          <a:r>
            <a:rPr lang="en-SG" dirty="0"/>
            <a:t> class</a:t>
          </a:r>
          <a:endParaRPr lang="en-US" dirty="0"/>
        </a:p>
      </dgm:t>
    </dgm:pt>
    <dgm:pt modelId="{1E74E073-E331-4654-85EE-97FE6824D97B}" type="parTrans" cxnId="{BACB0462-CF49-4818-BF1C-F3EBBD723307}">
      <dgm:prSet/>
      <dgm:spPr/>
      <dgm:t>
        <a:bodyPr/>
        <a:lstStyle/>
        <a:p>
          <a:endParaRPr lang="en-US"/>
        </a:p>
      </dgm:t>
    </dgm:pt>
    <dgm:pt modelId="{F8A7228E-D812-434E-AFD2-E91D33355FAA}" type="sibTrans" cxnId="{BACB0462-CF49-4818-BF1C-F3EBBD723307}">
      <dgm:prSet/>
      <dgm:spPr/>
      <dgm:t>
        <a:bodyPr/>
        <a:lstStyle/>
        <a:p>
          <a:endParaRPr lang="en-US"/>
        </a:p>
      </dgm:t>
    </dgm:pt>
    <dgm:pt modelId="{80458B56-209E-4405-AB1C-CBAA6071D61A}">
      <dgm:prSet/>
      <dgm:spPr/>
      <dgm:t>
        <a:bodyPr/>
        <a:lstStyle/>
        <a:p>
          <a:r>
            <a:rPr lang="en-US" dirty="0"/>
            <a:t>Connection between both wrappers</a:t>
          </a:r>
        </a:p>
      </dgm:t>
    </dgm:pt>
    <dgm:pt modelId="{1CC7E775-9FA2-448E-AB4D-17AEEB9991F0}" type="parTrans" cxnId="{8839BCF3-AE00-4293-848E-19083986F6E6}">
      <dgm:prSet/>
      <dgm:spPr/>
      <dgm:t>
        <a:bodyPr/>
        <a:lstStyle/>
        <a:p>
          <a:endParaRPr lang="en-US"/>
        </a:p>
      </dgm:t>
    </dgm:pt>
    <dgm:pt modelId="{327F59AA-7BA0-49E9-B8CC-487E0EE0367A}" type="sibTrans" cxnId="{8839BCF3-AE00-4293-848E-19083986F6E6}">
      <dgm:prSet/>
      <dgm:spPr/>
      <dgm:t>
        <a:bodyPr/>
        <a:lstStyle/>
        <a:p>
          <a:endParaRPr lang="en-US"/>
        </a:p>
      </dgm:t>
    </dgm:pt>
    <dgm:pt modelId="{C9C3B29E-FA56-4170-BEF7-21A225B7D10D}">
      <dgm:prSet/>
      <dgm:spPr/>
      <dgm:t>
        <a:bodyPr/>
        <a:lstStyle/>
        <a:p>
          <a:r>
            <a:rPr lang="en-SG" dirty="0"/>
            <a:t>CircuitPane class</a:t>
          </a:r>
          <a:endParaRPr lang="en-US" dirty="0"/>
        </a:p>
      </dgm:t>
    </dgm:pt>
    <dgm:pt modelId="{3F9BEEE6-BA62-4E3E-8022-AA01E0D5DD8C}" type="parTrans" cxnId="{6D5D3473-9B2D-4215-8F7C-5D684DD52074}">
      <dgm:prSet/>
      <dgm:spPr/>
      <dgm:t>
        <a:bodyPr/>
        <a:lstStyle/>
        <a:p>
          <a:endParaRPr lang="en-US"/>
        </a:p>
      </dgm:t>
    </dgm:pt>
    <dgm:pt modelId="{70C4502C-CF7F-4844-BA7C-2A6750D7A654}" type="sibTrans" cxnId="{6D5D3473-9B2D-4215-8F7C-5D684DD52074}">
      <dgm:prSet/>
      <dgm:spPr/>
      <dgm:t>
        <a:bodyPr/>
        <a:lstStyle/>
        <a:p>
          <a:endParaRPr lang="en-US"/>
        </a:p>
      </dgm:t>
    </dgm:pt>
    <dgm:pt modelId="{D4604C2F-D9B9-4CB7-BDDE-06A5FE03FC5F}">
      <dgm:prSet/>
      <dgm:spPr/>
      <dgm:t>
        <a:bodyPr/>
        <a:lstStyle/>
        <a:p>
          <a:r>
            <a:rPr lang="en-US" dirty="0"/>
            <a:t>Pane used in every tab</a:t>
          </a:r>
        </a:p>
      </dgm:t>
    </dgm:pt>
    <dgm:pt modelId="{464C3346-7098-4148-BC1E-6A7A703A870E}" type="parTrans" cxnId="{469F0CAF-567D-43A4-B89C-EAC584F7F592}">
      <dgm:prSet/>
      <dgm:spPr/>
      <dgm:t>
        <a:bodyPr/>
        <a:lstStyle/>
        <a:p>
          <a:endParaRPr lang="en-US"/>
        </a:p>
      </dgm:t>
    </dgm:pt>
    <dgm:pt modelId="{F0A9274C-6EB4-4FB3-9EEB-2EAB7C2119DE}" type="sibTrans" cxnId="{469F0CAF-567D-43A4-B89C-EAC584F7F592}">
      <dgm:prSet/>
      <dgm:spPr/>
      <dgm:t>
        <a:bodyPr/>
        <a:lstStyle/>
        <a:p>
          <a:endParaRPr lang="en-US"/>
        </a:p>
      </dgm:t>
    </dgm:pt>
    <dgm:pt modelId="{B51B8642-D2BA-44A8-9808-7D8492A41BCC}">
      <dgm:prSet/>
      <dgm:spPr>
        <a:solidFill>
          <a:schemeClr val="accent1"/>
        </a:solidFill>
      </dgm:spPr>
      <dgm:t>
        <a:bodyPr/>
        <a:lstStyle/>
        <a:p>
          <a:r>
            <a:rPr lang="en-SG" dirty="0" err="1"/>
            <a:t>fxcircuitry</a:t>
          </a:r>
          <a:r>
            <a:rPr lang="en-SG" dirty="0"/>
            <a:t> </a:t>
          </a:r>
          <a:r>
            <a:rPr lang="en-SG" dirty="0" err="1"/>
            <a:t>subpackage</a:t>
          </a:r>
          <a:endParaRPr lang="en-US" dirty="0"/>
        </a:p>
      </dgm:t>
    </dgm:pt>
    <dgm:pt modelId="{89EB1BAC-7DA0-4865-9419-A47237332E91}" type="sibTrans" cxnId="{FD0AF0E0-72E6-4C6C-B406-F5F2832F94E8}">
      <dgm:prSet/>
      <dgm:spPr/>
      <dgm:t>
        <a:bodyPr/>
        <a:lstStyle/>
        <a:p>
          <a:endParaRPr lang="en-US"/>
        </a:p>
      </dgm:t>
    </dgm:pt>
    <dgm:pt modelId="{3D20C59E-9B1D-4A46-A69E-C2548061856C}" type="parTrans" cxnId="{FD0AF0E0-72E6-4C6C-B406-F5F2832F94E8}">
      <dgm:prSet/>
      <dgm:spPr/>
      <dgm:t>
        <a:bodyPr/>
        <a:lstStyle/>
        <a:p>
          <a:endParaRPr lang="en-US"/>
        </a:p>
      </dgm:t>
    </dgm:pt>
    <dgm:pt modelId="{E1E0A5DB-CFB1-40AD-BBFC-4E37B3C0E896}" type="pres">
      <dgm:prSet presAssocID="{0C93B03D-5989-431A-996E-4CA29E3A3667}" presName="linear" presStyleCnt="0">
        <dgm:presLayoutVars>
          <dgm:dir/>
          <dgm:animLvl val="lvl"/>
          <dgm:resizeHandles val="exact"/>
        </dgm:presLayoutVars>
      </dgm:prSet>
      <dgm:spPr/>
    </dgm:pt>
    <dgm:pt modelId="{F7BAE9C2-BE48-4EFF-AADC-807207C39202}" type="pres">
      <dgm:prSet presAssocID="{B51B8642-D2BA-44A8-9808-7D8492A41BCC}" presName="parentLin" presStyleCnt="0"/>
      <dgm:spPr/>
    </dgm:pt>
    <dgm:pt modelId="{C97B7A84-D795-4F1F-A236-4F9226A18DBF}" type="pres">
      <dgm:prSet presAssocID="{B51B8642-D2BA-44A8-9808-7D8492A41BCC}" presName="parentLeftMargin" presStyleLbl="node1" presStyleIdx="0" presStyleCnt="1"/>
      <dgm:spPr/>
    </dgm:pt>
    <dgm:pt modelId="{B026F868-43C0-4342-A07F-A767FC1E0317}" type="pres">
      <dgm:prSet presAssocID="{B51B8642-D2BA-44A8-9808-7D8492A41BCC}" presName="parentText" presStyleLbl="node1" presStyleIdx="0" presStyleCnt="1">
        <dgm:presLayoutVars>
          <dgm:chMax val="0"/>
          <dgm:bulletEnabled val="1"/>
        </dgm:presLayoutVars>
      </dgm:prSet>
      <dgm:spPr/>
    </dgm:pt>
    <dgm:pt modelId="{233BE7FB-A6B1-4EDA-AA3B-FFB48678020E}" type="pres">
      <dgm:prSet presAssocID="{B51B8642-D2BA-44A8-9808-7D8492A41BCC}" presName="negativeSpace" presStyleCnt="0"/>
      <dgm:spPr/>
    </dgm:pt>
    <dgm:pt modelId="{44982BD4-B200-45E9-9507-F99C9266A944}" type="pres">
      <dgm:prSet presAssocID="{B51B8642-D2BA-44A8-9808-7D8492A41BCC}" presName="childText" presStyleLbl="conFgAcc1" presStyleIdx="0" presStyleCnt="1">
        <dgm:presLayoutVars>
          <dgm:bulletEnabled val="1"/>
        </dgm:presLayoutVars>
      </dgm:prSet>
      <dgm:spPr/>
    </dgm:pt>
  </dgm:ptLst>
  <dgm:cxnLst>
    <dgm:cxn modelId="{3F40F218-7913-4326-84F5-F1C6EFC21557}" type="presOf" srcId="{B51B8642-D2BA-44A8-9808-7D8492A41BCC}" destId="{B026F868-43C0-4342-A07F-A767FC1E0317}" srcOrd="1" destOrd="0" presId="urn:microsoft.com/office/officeart/2005/8/layout/list1"/>
    <dgm:cxn modelId="{CD0D6C36-A889-4BFB-B287-ECC48B1D76AA}" srcId="{B51B8642-D2BA-44A8-9808-7D8492A41BCC}" destId="{C1D3E6EF-B231-47BA-A82C-877EDE566D55}" srcOrd="1" destOrd="0" parTransId="{9FAFE09B-7ACB-489A-A65F-3F2B28630AF3}" sibTransId="{6444461F-412E-437B-904D-2D2427E8ED59}"/>
    <dgm:cxn modelId="{BACB0462-CF49-4818-BF1C-F3EBBD723307}" srcId="{B51B8642-D2BA-44A8-9808-7D8492A41BCC}" destId="{E4D8012C-E5FC-4144-80B6-03366A9B7FDA}" srcOrd="2" destOrd="0" parTransId="{1E74E073-E331-4654-85EE-97FE6824D97B}" sibTransId="{F8A7228E-D812-434E-AFD2-E91D33355FAA}"/>
    <dgm:cxn modelId="{0B6C3C43-B915-4A8B-AE63-42B8D8216156}" srcId="{B51B8642-D2BA-44A8-9808-7D8492A41BCC}" destId="{C1BAD6B4-18A4-4D60-88E1-C5674E48495C}" srcOrd="0" destOrd="0" parTransId="{479EB010-B635-4CF6-A3BD-13394D8CAAEC}" sibTransId="{DEB2F6A0-CD8E-45EF-AF21-6E18354F0C49}"/>
    <dgm:cxn modelId="{9E507463-4741-416E-B21D-E3A44B3A799D}" type="presOf" srcId="{D4604C2F-D9B9-4CB7-BDDE-06A5FE03FC5F}" destId="{44982BD4-B200-45E9-9507-F99C9266A944}" srcOrd="0" destOrd="7" presId="urn:microsoft.com/office/officeart/2005/8/layout/list1"/>
    <dgm:cxn modelId="{BA5BD072-C02A-4104-8B65-C2BCD0F12A9D}" type="presOf" srcId="{80458B56-209E-4405-AB1C-CBAA6071D61A}" destId="{44982BD4-B200-45E9-9507-F99C9266A944}" srcOrd="0" destOrd="5" presId="urn:microsoft.com/office/officeart/2005/8/layout/list1"/>
    <dgm:cxn modelId="{9B691E53-5762-4B52-AD84-37375B00C8D4}" type="presOf" srcId="{0C93B03D-5989-431A-996E-4CA29E3A3667}" destId="{E1E0A5DB-CFB1-40AD-BBFC-4E37B3C0E896}" srcOrd="0" destOrd="0" presId="urn:microsoft.com/office/officeart/2005/8/layout/list1"/>
    <dgm:cxn modelId="{6D5D3473-9B2D-4215-8F7C-5D684DD52074}" srcId="{B51B8642-D2BA-44A8-9808-7D8492A41BCC}" destId="{C9C3B29E-FA56-4170-BEF7-21A225B7D10D}" srcOrd="3" destOrd="0" parTransId="{3F9BEEE6-BA62-4E3E-8022-AA01E0D5DD8C}" sibTransId="{70C4502C-CF7F-4844-BA7C-2A6750D7A654}"/>
    <dgm:cxn modelId="{B970E083-89A5-4111-9A56-540811B95CDD}" type="presOf" srcId="{34A30668-A238-4AE6-BCDD-CBE0024526A4}" destId="{44982BD4-B200-45E9-9507-F99C9266A944}" srcOrd="0" destOrd="1" presId="urn:microsoft.com/office/officeart/2005/8/layout/list1"/>
    <dgm:cxn modelId="{5FC73B90-AD70-4D26-9EF7-3FEDA7589E2E}" type="presOf" srcId="{C9C3B29E-FA56-4170-BEF7-21A225B7D10D}" destId="{44982BD4-B200-45E9-9507-F99C9266A944}" srcOrd="0" destOrd="6" presId="urn:microsoft.com/office/officeart/2005/8/layout/list1"/>
    <dgm:cxn modelId="{B070DBAC-F008-4BE9-AC56-08354B8EBE6F}" type="presOf" srcId="{B51B8642-D2BA-44A8-9808-7D8492A41BCC}" destId="{C97B7A84-D795-4F1F-A236-4F9226A18DBF}" srcOrd="0" destOrd="0" presId="urn:microsoft.com/office/officeart/2005/8/layout/list1"/>
    <dgm:cxn modelId="{469F0CAF-567D-43A4-B89C-EAC584F7F592}" srcId="{C9C3B29E-FA56-4170-BEF7-21A225B7D10D}" destId="{D4604C2F-D9B9-4CB7-BDDE-06A5FE03FC5F}" srcOrd="0" destOrd="0" parTransId="{464C3346-7098-4148-BC1E-6A7A703A870E}" sibTransId="{F0A9274C-6EB4-4FB3-9EEB-2EAB7C2119DE}"/>
    <dgm:cxn modelId="{98210AB6-CCBB-4987-A824-D2A383D21313}" srcId="{C1BAD6B4-18A4-4D60-88E1-C5674E48495C}" destId="{34A30668-A238-4AE6-BCDD-CBE0024526A4}" srcOrd="0" destOrd="0" parTransId="{F00DEEB7-241E-4D73-B5EB-9CB83B001232}" sibTransId="{8EF54485-280E-4FCA-9C62-7AD65C8E653C}"/>
    <dgm:cxn modelId="{10F17DB6-B8E1-4ACC-9FF4-C5B7E1103766}" type="presOf" srcId="{C1D3E6EF-B231-47BA-A82C-877EDE566D55}" destId="{44982BD4-B200-45E9-9507-F99C9266A944}" srcOrd="0" destOrd="2" presId="urn:microsoft.com/office/officeart/2005/8/layout/list1"/>
    <dgm:cxn modelId="{3A876EC8-CA6C-49DA-B5D9-BF5D3D5B00B7}" type="presOf" srcId="{E4D8012C-E5FC-4144-80B6-03366A9B7FDA}" destId="{44982BD4-B200-45E9-9507-F99C9266A944}" srcOrd="0" destOrd="4" presId="urn:microsoft.com/office/officeart/2005/8/layout/list1"/>
    <dgm:cxn modelId="{151F14D8-1EC8-465C-83DA-6100E0B54903}" type="presOf" srcId="{ED135647-E0F8-49F0-A9E9-0B524943B721}" destId="{44982BD4-B200-45E9-9507-F99C9266A944}" srcOrd="0" destOrd="3" presId="urn:microsoft.com/office/officeart/2005/8/layout/list1"/>
    <dgm:cxn modelId="{14AA8FD9-48A2-4061-87BD-647C3EB5B18B}" type="presOf" srcId="{C1BAD6B4-18A4-4D60-88E1-C5674E48495C}" destId="{44982BD4-B200-45E9-9507-F99C9266A944}" srcOrd="0" destOrd="0" presId="urn:microsoft.com/office/officeart/2005/8/layout/list1"/>
    <dgm:cxn modelId="{FD0AF0E0-72E6-4C6C-B406-F5F2832F94E8}" srcId="{0C93B03D-5989-431A-996E-4CA29E3A3667}" destId="{B51B8642-D2BA-44A8-9808-7D8492A41BCC}" srcOrd="0" destOrd="0" parTransId="{3D20C59E-9B1D-4A46-A69E-C2548061856C}" sibTransId="{89EB1BAC-7DA0-4865-9419-A47237332E91}"/>
    <dgm:cxn modelId="{C39E9DF2-14C1-47A9-BAFF-5391847B31A7}" srcId="{C1D3E6EF-B231-47BA-A82C-877EDE566D55}" destId="{ED135647-E0F8-49F0-A9E9-0B524943B721}" srcOrd="0" destOrd="0" parTransId="{0DD63876-1904-45C6-AAF0-FD20465D3963}" sibTransId="{C6D7B3F6-2222-49E3-BC41-E687C3A58F52}"/>
    <dgm:cxn modelId="{8839BCF3-AE00-4293-848E-19083986F6E6}" srcId="{E4D8012C-E5FC-4144-80B6-03366A9B7FDA}" destId="{80458B56-209E-4405-AB1C-CBAA6071D61A}" srcOrd="0" destOrd="0" parTransId="{1CC7E775-9FA2-448E-AB4D-17AEEB9991F0}" sibTransId="{327F59AA-7BA0-49E9-B8CC-487E0EE0367A}"/>
    <dgm:cxn modelId="{744C0AC8-1679-4023-A7CB-39AE1E92288F}" type="presParOf" srcId="{E1E0A5DB-CFB1-40AD-BBFC-4E37B3C0E896}" destId="{F7BAE9C2-BE48-4EFF-AADC-807207C39202}" srcOrd="0" destOrd="0" presId="urn:microsoft.com/office/officeart/2005/8/layout/list1"/>
    <dgm:cxn modelId="{C55D33D1-9528-42AC-9D78-98B4A0DC040B}" type="presParOf" srcId="{F7BAE9C2-BE48-4EFF-AADC-807207C39202}" destId="{C97B7A84-D795-4F1F-A236-4F9226A18DBF}" srcOrd="0" destOrd="0" presId="urn:microsoft.com/office/officeart/2005/8/layout/list1"/>
    <dgm:cxn modelId="{9CE71130-F736-4A5C-B1DD-35D5CA784A31}" type="presParOf" srcId="{F7BAE9C2-BE48-4EFF-AADC-807207C39202}" destId="{B026F868-43C0-4342-A07F-A767FC1E0317}" srcOrd="1" destOrd="0" presId="urn:microsoft.com/office/officeart/2005/8/layout/list1"/>
    <dgm:cxn modelId="{8782FEA0-ED56-42AC-8F0A-F916A84F4CE8}" type="presParOf" srcId="{E1E0A5DB-CFB1-40AD-BBFC-4E37B3C0E896}" destId="{233BE7FB-A6B1-4EDA-AA3B-FFB48678020E}" srcOrd="1" destOrd="0" presId="urn:microsoft.com/office/officeart/2005/8/layout/list1"/>
    <dgm:cxn modelId="{42879172-DDA4-4DA8-AA75-8AA5745B75DC}" type="presParOf" srcId="{E1E0A5DB-CFB1-40AD-BBFC-4E37B3C0E896}" destId="{44982BD4-B200-45E9-9507-F99C9266A94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5CD5D3-8726-43C9-B79C-46C4E0069C6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BF066A-A5C1-424D-997C-4F4C21D4AA1F}">
      <dgm:prSet/>
      <dgm:spPr/>
      <dgm:t>
        <a:bodyPr/>
        <a:lstStyle/>
        <a:p>
          <a:pPr>
            <a:defRPr cap="all"/>
          </a:pPr>
          <a:r>
            <a:rPr lang="en-SG"/>
            <a:t>Component-by-component testing</a:t>
          </a:r>
          <a:endParaRPr lang="en-US"/>
        </a:p>
      </dgm:t>
    </dgm:pt>
    <dgm:pt modelId="{F6266BD4-24AB-41A9-AE6B-8C425495A7EF}" type="parTrans" cxnId="{D7E2D4D9-0B6A-437A-B179-81DC275CB047}">
      <dgm:prSet/>
      <dgm:spPr/>
      <dgm:t>
        <a:bodyPr/>
        <a:lstStyle/>
        <a:p>
          <a:endParaRPr lang="en-US"/>
        </a:p>
      </dgm:t>
    </dgm:pt>
    <dgm:pt modelId="{69712B1A-CEA5-424E-AA91-61A6CE040A3C}" type="sibTrans" cxnId="{D7E2D4D9-0B6A-437A-B179-81DC275CB047}">
      <dgm:prSet/>
      <dgm:spPr/>
      <dgm:t>
        <a:bodyPr/>
        <a:lstStyle/>
        <a:p>
          <a:endParaRPr lang="en-US"/>
        </a:p>
      </dgm:t>
    </dgm:pt>
    <dgm:pt modelId="{3DF77A8A-7732-49BF-951D-4088D3BA0ECC}">
      <dgm:prSet/>
      <dgm:spPr/>
      <dgm:t>
        <a:bodyPr/>
        <a:lstStyle/>
        <a:p>
          <a:pPr>
            <a:defRPr cap="all"/>
          </a:pPr>
          <a:r>
            <a:rPr lang="en-SG"/>
            <a:t>Rotation was difficult to test</a:t>
          </a:r>
          <a:endParaRPr lang="en-US"/>
        </a:p>
      </dgm:t>
    </dgm:pt>
    <dgm:pt modelId="{2455E605-EFB4-4126-AE3C-3B50C25A1BA2}" type="parTrans" cxnId="{887A82D7-60A2-47E8-B2EB-F361D59F9840}">
      <dgm:prSet/>
      <dgm:spPr/>
      <dgm:t>
        <a:bodyPr/>
        <a:lstStyle/>
        <a:p>
          <a:endParaRPr lang="en-US"/>
        </a:p>
      </dgm:t>
    </dgm:pt>
    <dgm:pt modelId="{26538E6E-9059-4C3D-A410-53AF56C15D0E}" type="sibTrans" cxnId="{887A82D7-60A2-47E8-B2EB-F361D59F9840}">
      <dgm:prSet/>
      <dgm:spPr/>
      <dgm:t>
        <a:bodyPr/>
        <a:lstStyle/>
        <a:p>
          <a:endParaRPr lang="en-US"/>
        </a:p>
      </dgm:t>
    </dgm:pt>
    <dgm:pt modelId="{6B7C9089-B381-44BC-B011-C5AA8575F0D3}">
      <dgm:prSet/>
      <dgm:spPr/>
      <dgm:t>
        <a:bodyPr/>
        <a:lstStyle/>
        <a:p>
          <a:pPr>
            <a:defRPr cap="all"/>
          </a:pPr>
          <a:r>
            <a:rPr lang="en-SG"/>
            <a:t>I made a lot of editing</a:t>
          </a:r>
          <a:endParaRPr lang="en-US"/>
        </a:p>
      </dgm:t>
    </dgm:pt>
    <dgm:pt modelId="{CDA86FA4-347A-4105-912B-72D7A660E424}" type="parTrans" cxnId="{CBF72D4C-3343-4750-B263-AB8FD9558B8B}">
      <dgm:prSet/>
      <dgm:spPr/>
      <dgm:t>
        <a:bodyPr/>
        <a:lstStyle/>
        <a:p>
          <a:endParaRPr lang="en-US"/>
        </a:p>
      </dgm:t>
    </dgm:pt>
    <dgm:pt modelId="{92E192DE-D794-47E6-BE2F-606E710BA6CD}" type="sibTrans" cxnId="{CBF72D4C-3343-4750-B263-AB8FD9558B8B}">
      <dgm:prSet/>
      <dgm:spPr/>
      <dgm:t>
        <a:bodyPr/>
        <a:lstStyle/>
        <a:p>
          <a:endParaRPr lang="en-US"/>
        </a:p>
      </dgm:t>
    </dgm:pt>
    <dgm:pt modelId="{909BD06E-95F2-46DF-9622-4D5A311F085C}">
      <dgm:prSet/>
      <dgm:spPr/>
      <dgm:t>
        <a:bodyPr/>
        <a:lstStyle/>
        <a:p>
          <a:pPr>
            <a:defRPr cap="all"/>
          </a:pPr>
          <a:r>
            <a:rPr lang="en-SG"/>
            <a:t>A lot of debugging was required</a:t>
          </a:r>
          <a:endParaRPr lang="en-US"/>
        </a:p>
      </dgm:t>
    </dgm:pt>
    <dgm:pt modelId="{88D4E7B8-91C6-4BAD-B975-A6E620923775}" type="parTrans" cxnId="{BBF8EA42-1634-4A99-B6A5-BFEDEE2AA998}">
      <dgm:prSet/>
      <dgm:spPr/>
      <dgm:t>
        <a:bodyPr/>
        <a:lstStyle/>
        <a:p>
          <a:endParaRPr lang="en-US"/>
        </a:p>
      </dgm:t>
    </dgm:pt>
    <dgm:pt modelId="{8329FF80-F905-4607-926C-1D87644C8DFE}" type="sibTrans" cxnId="{BBF8EA42-1634-4A99-B6A5-BFEDEE2AA998}">
      <dgm:prSet/>
      <dgm:spPr/>
      <dgm:t>
        <a:bodyPr/>
        <a:lstStyle/>
        <a:p>
          <a:endParaRPr lang="en-US"/>
        </a:p>
      </dgm:t>
    </dgm:pt>
    <dgm:pt modelId="{AF809D4D-048A-4842-9E7E-9CD7106F9469}" type="pres">
      <dgm:prSet presAssocID="{A25CD5D3-8726-43C9-B79C-46C4E0069C6A}" presName="root" presStyleCnt="0">
        <dgm:presLayoutVars>
          <dgm:dir/>
          <dgm:resizeHandles val="exact"/>
        </dgm:presLayoutVars>
      </dgm:prSet>
      <dgm:spPr/>
    </dgm:pt>
    <dgm:pt modelId="{D3FE687B-FD7A-4266-B2AC-78994FC08CC1}" type="pres">
      <dgm:prSet presAssocID="{40BF066A-A5C1-424D-997C-4F4C21D4AA1F}" presName="compNode" presStyleCnt="0"/>
      <dgm:spPr/>
    </dgm:pt>
    <dgm:pt modelId="{0D30AD45-1E67-484E-975A-DB12B3EE60DF}" type="pres">
      <dgm:prSet presAssocID="{40BF066A-A5C1-424D-997C-4F4C21D4AA1F}" presName="iconBgRect" presStyleLbl="bgShp" presStyleIdx="0" presStyleCnt="4"/>
      <dgm:spPr/>
    </dgm:pt>
    <dgm:pt modelId="{4A06FAAC-FB41-4FE4-8CA7-AAE99FD64C10}" type="pres">
      <dgm:prSet presAssocID="{40BF066A-A5C1-424D-997C-4F4C21D4AA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F04EB6D1-19DB-4C91-B0D0-9836877C16B3}" type="pres">
      <dgm:prSet presAssocID="{40BF066A-A5C1-424D-997C-4F4C21D4AA1F}" presName="spaceRect" presStyleCnt="0"/>
      <dgm:spPr/>
    </dgm:pt>
    <dgm:pt modelId="{A7193D0D-F59C-48B8-A554-CEEAC4047350}" type="pres">
      <dgm:prSet presAssocID="{40BF066A-A5C1-424D-997C-4F4C21D4AA1F}" presName="textRect" presStyleLbl="revTx" presStyleIdx="0" presStyleCnt="4">
        <dgm:presLayoutVars>
          <dgm:chMax val="1"/>
          <dgm:chPref val="1"/>
        </dgm:presLayoutVars>
      </dgm:prSet>
      <dgm:spPr/>
    </dgm:pt>
    <dgm:pt modelId="{8A8A31A7-C5F5-49D1-B205-F84D1103B67A}" type="pres">
      <dgm:prSet presAssocID="{69712B1A-CEA5-424E-AA91-61A6CE040A3C}" presName="sibTrans" presStyleCnt="0"/>
      <dgm:spPr/>
    </dgm:pt>
    <dgm:pt modelId="{F8B94605-355B-41CF-811A-37A84C51FE8C}" type="pres">
      <dgm:prSet presAssocID="{3DF77A8A-7732-49BF-951D-4088D3BA0ECC}" presName="compNode" presStyleCnt="0"/>
      <dgm:spPr/>
    </dgm:pt>
    <dgm:pt modelId="{08986FB5-BC0E-4C73-A451-224DFA120E3A}" type="pres">
      <dgm:prSet presAssocID="{3DF77A8A-7732-49BF-951D-4088D3BA0ECC}" presName="iconBgRect" presStyleLbl="bgShp" presStyleIdx="1" presStyleCnt="4"/>
      <dgm:spPr/>
    </dgm:pt>
    <dgm:pt modelId="{2AC50DA9-D578-4E3F-9289-5C7601B645DB}" type="pres">
      <dgm:prSet presAssocID="{3DF77A8A-7732-49BF-951D-4088D3BA0EC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ADCC027B-860F-4294-9995-6EBAF55FDF40}" type="pres">
      <dgm:prSet presAssocID="{3DF77A8A-7732-49BF-951D-4088D3BA0ECC}" presName="spaceRect" presStyleCnt="0"/>
      <dgm:spPr/>
    </dgm:pt>
    <dgm:pt modelId="{CEA859C0-72D9-4CE2-847C-D8FE2D10E3B3}" type="pres">
      <dgm:prSet presAssocID="{3DF77A8A-7732-49BF-951D-4088D3BA0ECC}" presName="textRect" presStyleLbl="revTx" presStyleIdx="1" presStyleCnt="4">
        <dgm:presLayoutVars>
          <dgm:chMax val="1"/>
          <dgm:chPref val="1"/>
        </dgm:presLayoutVars>
      </dgm:prSet>
      <dgm:spPr/>
    </dgm:pt>
    <dgm:pt modelId="{6EB8E515-EAD6-4E62-8067-5FDEE3C2DB46}" type="pres">
      <dgm:prSet presAssocID="{26538E6E-9059-4C3D-A410-53AF56C15D0E}" presName="sibTrans" presStyleCnt="0"/>
      <dgm:spPr/>
    </dgm:pt>
    <dgm:pt modelId="{21D2D5AF-421F-4109-B90E-3E2CB0A68549}" type="pres">
      <dgm:prSet presAssocID="{6B7C9089-B381-44BC-B011-C5AA8575F0D3}" presName="compNode" presStyleCnt="0"/>
      <dgm:spPr/>
    </dgm:pt>
    <dgm:pt modelId="{A4FD1CB4-FF0A-45FF-9D56-B757B7187AF6}" type="pres">
      <dgm:prSet presAssocID="{6B7C9089-B381-44BC-B011-C5AA8575F0D3}" presName="iconBgRect" presStyleLbl="bgShp" presStyleIdx="2" presStyleCnt="4"/>
      <dgm:spPr/>
    </dgm:pt>
    <dgm:pt modelId="{460BD3C8-B7AD-4DC2-873B-888B7A47962F}" type="pres">
      <dgm:prSet presAssocID="{6B7C9089-B381-44BC-B011-C5AA8575F0D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ncil"/>
        </a:ext>
      </dgm:extLst>
    </dgm:pt>
    <dgm:pt modelId="{34B50423-A982-442C-9E69-60A8018914DF}" type="pres">
      <dgm:prSet presAssocID="{6B7C9089-B381-44BC-B011-C5AA8575F0D3}" presName="spaceRect" presStyleCnt="0"/>
      <dgm:spPr/>
    </dgm:pt>
    <dgm:pt modelId="{59A64570-7A5B-433F-A9FF-DF1335B8050D}" type="pres">
      <dgm:prSet presAssocID="{6B7C9089-B381-44BC-B011-C5AA8575F0D3}" presName="textRect" presStyleLbl="revTx" presStyleIdx="2" presStyleCnt="4">
        <dgm:presLayoutVars>
          <dgm:chMax val="1"/>
          <dgm:chPref val="1"/>
        </dgm:presLayoutVars>
      </dgm:prSet>
      <dgm:spPr/>
    </dgm:pt>
    <dgm:pt modelId="{54B0A63E-FF66-49D9-A3A9-7E401249EC1C}" type="pres">
      <dgm:prSet presAssocID="{92E192DE-D794-47E6-BE2F-606E710BA6CD}" presName="sibTrans" presStyleCnt="0"/>
      <dgm:spPr/>
    </dgm:pt>
    <dgm:pt modelId="{243B4B3D-A9A8-418D-A839-5E44EAB8CDD9}" type="pres">
      <dgm:prSet presAssocID="{909BD06E-95F2-46DF-9622-4D5A311F085C}" presName="compNode" presStyleCnt="0"/>
      <dgm:spPr/>
    </dgm:pt>
    <dgm:pt modelId="{19F6EF19-93E2-4E40-B47E-4907587E43F1}" type="pres">
      <dgm:prSet presAssocID="{909BD06E-95F2-46DF-9622-4D5A311F085C}" presName="iconBgRect" presStyleLbl="bgShp" presStyleIdx="3" presStyleCnt="4"/>
      <dgm:spPr/>
    </dgm:pt>
    <dgm:pt modelId="{41E7B0CD-55A2-4ECB-887F-100252E2A93A}" type="pres">
      <dgm:prSet presAssocID="{909BD06E-95F2-46DF-9622-4D5A311F085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rglass"/>
        </a:ext>
      </dgm:extLst>
    </dgm:pt>
    <dgm:pt modelId="{AD7CA825-9723-4279-B8AC-76355E7E2807}" type="pres">
      <dgm:prSet presAssocID="{909BD06E-95F2-46DF-9622-4D5A311F085C}" presName="spaceRect" presStyleCnt="0"/>
      <dgm:spPr/>
    </dgm:pt>
    <dgm:pt modelId="{A18B75D0-1AAD-4080-8244-8184A7302254}" type="pres">
      <dgm:prSet presAssocID="{909BD06E-95F2-46DF-9622-4D5A311F085C}" presName="textRect" presStyleLbl="revTx" presStyleIdx="3" presStyleCnt="4">
        <dgm:presLayoutVars>
          <dgm:chMax val="1"/>
          <dgm:chPref val="1"/>
        </dgm:presLayoutVars>
      </dgm:prSet>
      <dgm:spPr/>
    </dgm:pt>
  </dgm:ptLst>
  <dgm:cxnLst>
    <dgm:cxn modelId="{98BFFD14-BADD-46C5-861F-28964C894E6F}" type="presOf" srcId="{40BF066A-A5C1-424D-997C-4F4C21D4AA1F}" destId="{A7193D0D-F59C-48B8-A554-CEEAC4047350}" srcOrd="0" destOrd="0" presId="urn:microsoft.com/office/officeart/2018/5/layout/IconCircleLabelList"/>
    <dgm:cxn modelId="{BBF8EA42-1634-4A99-B6A5-BFEDEE2AA998}" srcId="{A25CD5D3-8726-43C9-B79C-46C4E0069C6A}" destId="{909BD06E-95F2-46DF-9622-4D5A311F085C}" srcOrd="3" destOrd="0" parTransId="{88D4E7B8-91C6-4BAD-B975-A6E620923775}" sibTransId="{8329FF80-F905-4607-926C-1D87644C8DFE}"/>
    <dgm:cxn modelId="{CBF72D4C-3343-4750-B263-AB8FD9558B8B}" srcId="{A25CD5D3-8726-43C9-B79C-46C4E0069C6A}" destId="{6B7C9089-B381-44BC-B011-C5AA8575F0D3}" srcOrd="2" destOrd="0" parTransId="{CDA86FA4-347A-4105-912B-72D7A660E424}" sibTransId="{92E192DE-D794-47E6-BE2F-606E710BA6CD}"/>
    <dgm:cxn modelId="{DF8A0C56-A3FC-4E48-A10D-5A4FCE027D2F}" type="presOf" srcId="{3DF77A8A-7732-49BF-951D-4088D3BA0ECC}" destId="{CEA859C0-72D9-4CE2-847C-D8FE2D10E3B3}" srcOrd="0" destOrd="0" presId="urn:microsoft.com/office/officeart/2018/5/layout/IconCircleLabelList"/>
    <dgm:cxn modelId="{67E64D7E-E7AB-4E51-B721-7482F06C8D52}" type="presOf" srcId="{A25CD5D3-8726-43C9-B79C-46C4E0069C6A}" destId="{AF809D4D-048A-4842-9E7E-9CD7106F9469}" srcOrd="0" destOrd="0" presId="urn:microsoft.com/office/officeart/2018/5/layout/IconCircleLabelList"/>
    <dgm:cxn modelId="{36ECC693-5A62-49E1-A11E-2A083A76319A}" type="presOf" srcId="{909BD06E-95F2-46DF-9622-4D5A311F085C}" destId="{A18B75D0-1AAD-4080-8244-8184A7302254}" srcOrd="0" destOrd="0" presId="urn:microsoft.com/office/officeart/2018/5/layout/IconCircleLabelList"/>
    <dgm:cxn modelId="{7CBDB59D-8123-4BA0-8B54-FD38A55438E7}" type="presOf" srcId="{6B7C9089-B381-44BC-B011-C5AA8575F0D3}" destId="{59A64570-7A5B-433F-A9FF-DF1335B8050D}" srcOrd="0" destOrd="0" presId="urn:microsoft.com/office/officeart/2018/5/layout/IconCircleLabelList"/>
    <dgm:cxn modelId="{887A82D7-60A2-47E8-B2EB-F361D59F9840}" srcId="{A25CD5D3-8726-43C9-B79C-46C4E0069C6A}" destId="{3DF77A8A-7732-49BF-951D-4088D3BA0ECC}" srcOrd="1" destOrd="0" parTransId="{2455E605-EFB4-4126-AE3C-3B50C25A1BA2}" sibTransId="{26538E6E-9059-4C3D-A410-53AF56C15D0E}"/>
    <dgm:cxn modelId="{D7E2D4D9-0B6A-437A-B179-81DC275CB047}" srcId="{A25CD5D3-8726-43C9-B79C-46C4E0069C6A}" destId="{40BF066A-A5C1-424D-997C-4F4C21D4AA1F}" srcOrd="0" destOrd="0" parTransId="{F6266BD4-24AB-41A9-AE6B-8C425495A7EF}" sibTransId="{69712B1A-CEA5-424E-AA91-61A6CE040A3C}"/>
    <dgm:cxn modelId="{F422A02D-E9E8-4181-8444-41E68CAC914E}" type="presParOf" srcId="{AF809D4D-048A-4842-9E7E-9CD7106F9469}" destId="{D3FE687B-FD7A-4266-B2AC-78994FC08CC1}" srcOrd="0" destOrd="0" presId="urn:microsoft.com/office/officeart/2018/5/layout/IconCircleLabelList"/>
    <dgm:cxn modelId="{BAC352C1-8BCB-4992-B7AD-176B6F26B3DE}" type="presParOf" srcId="{D3FE687B-FD7A-4266-B2AC-78994FC08CC1}" destId="{0D30AD45-1E67-484E-975A-DB12B3EE60DF}" srcOrd="0" destOrd="0" presId="urn:microsoft.com/office/officeart/2018/5/layout/IconCircleLabelList"/>
    <dgm:cxn modelId="{385477F4-AAF7-47D2-904B-8DB6349B5A67}" type="presParOf" srcId="{D3FE687B-FD7A-4266-B2AC-78994FC08CC1}" destId="{4A06FAAC-FB41-4FE4-8CA7-AAE99FD64C10}" srcOrd="1" destOrd="0" presId="urn:microsoft.com/office/officeart/2018/5/layout/IconCircleLabelList"/>
    <dgm:cxn modelId="{60519A45-F0CA-4F69-931B-784F5C9A7BCB}" type="presParOf" srcId="{D3FE687B-FD7A-4266-B2AC-78994FC08CC1}" destId="{F04EB6D1-19DB-4C91-B0D0-9836877C16B3}" srcOrd="2" destOrd="0" presId="urn:microsoft.com/office/officeart/2018/5/layout/IconCircleLabelList"/>
    <dgm:cxn modelId="{1E020ACE-34E9-48FB-935F-113C3748674E}" type="presParOf" srcId="{D3FE687B-FD7A-4266-B2AC-78994FC08CC1}" destId="{A7193D0D-F59C-48B8-A554-CEEAC4047350}" srcOrd="3" destOrd="0" presId="urn:microsoft.com/office/officeart/2018/5/layout/IconCircleLabelList"/>
    <dgm:cxn modelId="{5C9AE721-D4E0-453E-92E4-5D5ED6057651}" type="presParOf" srcId="{AF809D4D-048A-4842-9E7E-9CD7106F9469}" destId="{8A8A31A7-C5F5-49D1-B205-F84D1103B67A}" srcOrd="1" destOrd="0" presId="urn:microsoft.com/office/officeart/2018/5/layout/IconCircleLabelList"/>
    <dgm:cxn modelId="{88AF5A09-ACA2-42A6-BF26-13DCDBC4B6AF}" type="presParOf" srcId="{AF809D4D-048A-4842-9E7E-9CD7106F9469}" destId="{F8B94605-355B-41CF-811A-37A84C51FE8C}" srcOrd="2" destOrd="0" presId="urn:microsoft.com/office/officeart/2018/5/layout/IconCircleLabelList"/>
    <dgm:cxn modelId="{F140251D-6F2C-45EC-B132-AC540E0F1752}" type="presParOf" srcId="{F8B94605-355B-41CF-811A-37A84C51FE8C}" destId="{08986FB5-BC0E-4C73-A451-224DFA120E3A}" srcOrd="0" destOrd="0" presId="urn:microsoft.com/office/officeart/2018/5/layout/IconCircleLabelList"/>
    <dgm:cxn modelId="{BED59198-F6A2-4460-9189-2B7D85AE3C78}" type="presParOf" srcId="{F8B94605-355B-41CF-811A-37A84C51FE8C}" destId="{2AC50DA9-D578-4E3F-9289-5C7601B645DB}" srcOrd="1" destOrd="0" presId="urn:microsoft.com/office/officeart/2018/5/layout/IconCircleLabelList"/>
    <dgm:cxn modelId="{A028FAFE-07D5-460A-85CB-6C1801AC5133}" type="presParOf" srcId="{F8B94605-355B-41CF-811A-37A84C51FE8C}" destId="{ADCC027B-860F-4294-9995-6EBAF55FDF40}" srcOrd="2" destOrd="0" presId="urn:microsoft.com/office/officeart/2018/5/layout/IconCircleLabelList"/>
    <dgm:cxn modelId="{68D0FAFF-CC32-44F0-9444-DC5287972A34}" type="presParOf" srcId="{F8B94605-355B-41CF-811A-37A84C51FE8C}" destId="{CEA859C0-72D9-4CE2-847C-D8FE2D10E3B3}" srcOrd="3" destOrd="0" presId="urn:microsoft.com/office/officeart/2018/5/layout/IconCircleLabelList"/>
    <dgm:cxn modelId="{DC40465B-6692-4D7B-8347-A17CE3EB66D9}" type="presParOf" srcId="{AF809D4D-048A-4842-9E7E-9CD7106F9469}" destId="{6EB8E515-EAD6-4E62-8067-5FDEE3C2DB46}" srcOrd="3" destOrd="0" presId="urn:microsoft.com/office/officeart/2018/5/layout/IconCircleLabelList"/>
    <dgm:cxn modelId="{FE7C2B5C-783F-45E6-977A-D54C4F943A1E}" type="presParOf" srcId="{AF809D4D-048A-4842-9E7E-9CD7106F9469}" destId="{21D2D5AF-421F-4109-B90E-3E2CB0A68549}" srcOrd="4" destOrd="0" presId="urn:microsoft.com/office/officeart/2018/5/layout/IconCircleLabelList"/>
    <dgm:cxn modelId="{CCD7AA5D-2680-4C33-BC26-2C0ED26839C8}" type="presParOf" srcId="{21D2D5AF-421F-4109-B90E-3E2CB0A68549}" destId="{A4FD1CB4-FF0A-45FF-9D56-B757B7187AF6}" srcOrd="0" destOrd="0" presId="urn:microsoft.com/office/officeart/2018/5/layout/IconCircleLabelList"/>
    <dgm:cxn modelId="{74A20FA8-CA66-422F-8247-3305B2199B48}" type="presParOf" srcId="{21D2D5AF-421F-4109-B90E-3E2CB0A68549}" destId="{460BD3C8-B7AD-4DC2-873B-888B7A47962F}" srcOrd="1" destOrd="0" presId="urn:microsoft.com/office/officeart/2018/5/layout/IconCircleLabelList"/>
    <dgm:cxn modelId="{BB76EB61-1681-4BEB-A4DE-05F421217945}" type="presParOf" srcId="{21D2D5AF-421F-4109-B90E-3E2CB0A68549}" destId="{34B50423-A982-442C-9E69-60A8018914DF}" srcOrd="2" destOrd="0" presId="urn:microsoft.com/office/officeart/2018/5/layout/IconCircleLabelList"/>
    <dgm:cxn modelId="{03C423F3-97F1-4B75-A570-35234C3185E8}" type="presParOf" srcId="{21D2D5AF-421F-4109-B90E-3E2CB0A68549}" destId="{59A64570-7A5B-433F-A9FF-DF1335B8050D}" srcOrd="3" destOrd="0" presId="urn:microsoft.com/office/officeart/2018/5/layout/IconCircleLabelList"/>
    <dgm:cxn modelId="{90181C03-C172-4105-ADC7-700CF407B3B4}" type="presParOf" srcId="{AF809D4D-048A-4842-9E7E-9CD7106F9469}" destId="{54B0A63E-FF66-49D9-A3A9-7E401249EC1C}" srcOrd="5" destOrd="0" presId="urn:microsoft.com/office/officeart/2018/5/layout/IconCircleLabelList"/>
    <dgm:cxn modelId="{39ED5C5F-A8DD-47BE-9A58-3A1B7D72880E}" type="presParOf" srcId="{AF809D4D-048A-4842-9E7E-9CD7106F9469}" destId="{243B4B3D-A9A8-418D-A839-5E44EAB8CDD9}" srcOrd="6" destOrd="0" presId="urn:microsoft.com/office/officeart/2018/5/layout/IconCircleLabelList"/>
    <dgm:cxn modelId="{327B5EE7-D3F9-47BE-849E-87B1BF8D8FB1}" type="presParOf" srcId="{243B4B3D-A9A8-418D-A839-5E44EAB8CDD9}" destId="{19F6EF19-93E2-4E40-B47E-4907587E43F1}" srcOrd="0" destOrd="0" presId="urn:microsoft.com/office/officeart/2018/5/layout/IconCircleLabelList"/>
    <dgm:cxn modelId="{5B1408FF-6080-417D-9B5D-35D90B1221FD}" type="presParOf" srcId="{243B4B3D-A9A8-418D-A839-5E44EAB8CDD9}" destId="{41E7B0CD-55A2-4ECB-887F-100252E2A93A}" srcOrd="1" destOrd="0" presId="urn:microsoft.com/office/officeart/2018/5/layout/IconCircleLabelList"/>
    <dgm:cxn modelId="{B5786D63-90A2-4E86-9AEA-CDD0BD36B398}" type="presParOf" srcId="{243B4B3D-A9A8-418D-A839-5E44EAB8CDD9}" destId="{AD7CA825-9723-4279-B8AC-76355E7E2807}" srcOrd="2" destOrd="0" presId="urn:microsoft.com/office/officeart/2018/5/layout/IconCircleLabelList"/>
    <dgm:cxn modelId="{9322B97A-29DC-405B-B171-41F80356A470}" type="presParOf" srcId="{243B4B3D-A9A8-418D-A839-5E44EAB8CDD9}" destId="{A18B75D0-1AAD-4080-8244-8184A730225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5CCA84-9CDA-4679-80BA-6CB9BC7ECC6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752B003-6350-43A3-8180-C585968E550C}">
      <dgm:prSet/>
      <dgm:spPr/>
      <dgm:t>
        <a:bodyPr/>
        <a:lstStyle/>
        <a:p>
          <a:r>
            <a:rPr lang="en-SG"/>
            <a:t>No experience with XML before this</a:t>
          </a:r>
          <a:endParaRPr lang="en-US"/>
        </a:p>
      </dgm:t>
    </dgm:pt>
    <dgm:pt modelId="{FC720C03-DE23-43A6-B329-134C10DD51BF}" type="parTrans" cxnId="{FA3E3CEB-DE05-44A7-906A-6A967C1E2EEA}">
      <dgm:prSet/>
      <dgm:spPr/>
      <dgm:t>
        <a:bodyPr/>
        <a:lstStyle/>
        <a:p>
          <a:endParaRPr lang="en-US"/>
        </a:p>
      </dgm:t>
    </dgm:pt>
    <dgm:pt modelId="{8DFE8952-B0AD-402C-8D37-A92214B583EE}" type="sibTrans" cxnId="{FA3E3CEB-DE05-44A7-906A-6A967C1E2EEA}">
      <dgm:prSet/>
      <dgm:spPr/>
      <dgm:t>
        <a:bodyPr/>
        <a:lstStyle/>
        <a:p>
          <a:endParaRPr lang="en-US"/>
        </a:p>
      </dgm:t>
    </dgm:pt>
    <dgm:pt modelId="{B3831AAE-0F31-4ABF-BFC0-1FD21C732531}">
      <dgm:prSet/>
      <dgm:spPr/>
      <dgm:t>
        <a:bodyPr/>
        <a:lstStyle/>
        <a:p>
          <a:r>
            <a:rPr lang="en-SG"/>
            <a:t>No available API </a:t>
          </a:r>
          <a:r>
            <a:rPr lang="en-SG">
              <a:sym typeface="Wingdings" panose="05000000000000000000" pitchFamily="2" charset="2"/>
            </a:rPr>
            <a:t></a:t>
          </a:r>
          <a:r>
            <a:rPr lang="en-SG"/>
            <a:t> code from scratch</a:t>
          </a:r>
          <a:endParaRPr lang="en-US"/>
        </a:p>
      </dgm:t>
    </dgm:pt>
    <dgm:pt modelId="{B6105C23-C89F-435A-AB55-D8295E20123E}" type="parTrans" cxnId="{3DEF8CBF-A113-4F96-A525-9FC61E13A832}">
      <dgm:prSet/>
      <dgm:spPr/>
      <dgm:t>
        <a:bodyPr/>
        <a:lstStyle/>
        <a:p>
          <a:endParaRPr lang="en-US"/>
        </a:p>
      </dgm:t>
    </dgm:pt>
    <dgm:pt modelId="{21FB0784-ECA3-4B84-92F0-6E9D07017C82}" type="sibTrans" cxnId="{3DEF8CBF-A113-4F96-A525-9FC61E13A832}">
      <dgm:prSet/>
      <dgm:spPr/>
      <dgm:t>
        <a:bodyPr/>
        <a:lstStyle/>
        <a:p>
          <a:endParaRPr lang="en-US"/>
        </a:p>
      </dgm:t>
    </dgm:pt>
    <dgm:pt modelId="{0DEFEE4F-175C-45BE-8A5F-10C56A9BE267}">
      <dgm:prSet/>
      <dgm:spPr/>
      <dgm:t>
        <a:bodyPr/>
        <a:lstStyle/>
        <a:p>
          <a:r>
            <a:rPr lang="en-SG"/>
            <a:t>Unable to make parallel circuit</a:t>
          </a:r>
          <a:endParaRPr lang="en-US"/>
        </a:p>
      </dgm:t>
    </dgm:pt>
    <dgm:pt modelId="{74D8CD61-71E1-4AF6-A516-B5C8D49BA681}" type="parTrans" cxnId="{65014F46-64A9-40EF-A757-7157161197C2}">
      <dgm:prSet/>
      <dgm:spPr/>
      <dgm:t>
        <a:bodyPr/>
        <a:lstStyle/>
        <a:p>
          <a:endParaRPr lang="en-US"/>
        </a:p>
      </dgm:t>
    </dgm:pt>
    <dgm:pt modelId="{B101FAB7-57DF-4680-BDEE-FB4759AC1AE6}" type="sibTrans" cxnId="{65014F46-64A9-40EF-A757-7157161197C2}">
      <dgm:prSet/>
      <dgm:spPr/>
      <dgm:t>
        <a:bodyPr/>
        <a:lstStyle/>
        <a:p>
          <a:endParaRPr lang="en-US"/>
        </a:p>
      </dgm:t>
    </dgm:pt>
    <dgm:pt modelId="{C22E107D-3173-47AD-81C1-5D2122A26FA0}">
      <dgm:prSet/>
      <dgm:spPr/>
      <dgm:t>
        <a:bodyPr/>
        <a:lstStyle/>
        <a:p>
          <a:r>
            <a:rPr lang="en-SG"/>
            <a:t>Program was very large</a:t>
          </a:r>
          <a:endParaRPr lang="en-US"/>
        </a:p>
      </dgm:t>
    </dgm:pt>
    <dgm:pt modelId="{7F417D64-2DF2-47A1-854C-595267C3D3F4}" type="parTrans" cxnId="{681400EF-0404-47DE-8A3C-6E1D3CCCC8BC}">
      <dgm:prSet/>
      <dgm:spPr/>
      <dgm:t>
        <a:bodyPr/>
        <a:lstStyle/>
        <a:p>
          <a:endParaRPr lang="en-US"/>
        </a:p>
      </dgm:t>
    </dgm:pt>
    <dgm:pt modelId="{B511732A-471E-44A9-AABF-86BEB6E0AAEF}" type="sibTrans" cxnId="{681400EF-0404-47DE-8A3C-6E1D3CCCC8BC}">
      <dgm:prSet/>
      <dgm:spPr/>
      <dgm:t>
        <a:bodyPr/>
        <a:lstStyle/>
        <a:p>
          <a:endParaRPr lang="en-US"/>
        </a:p>
      </dgm:t>
    </dgm:pt>
    <dgm:pt modelId="{29C1CAA7-655E-4F67-8F39-88EC05C8D738}" type="pres">
      <dgm:prSet presAssocID="{8D5CCA84-9CDA-4679-80BA-6CB9BC7ECC66}" presName="linear" presStyleCnt="0">
        <dgm:presLayoutVars>
          <dgm:animLvl val="lvl"/>
          <dgm:resizeHandles val="exact"/>
        </dgm:presLayoutVars>
      </dgm:prSet>
      <dgm:spPr/>
    </dgm:pt>
    <dgm:pt modelId="{93526892-82DA-47E4-898B-5EA489A46408}" type="pres">
      <dgm:prSet presAssocID="{8752B003-6350-43A3-8180-C585968E550C}" presName="parentText" presStyleLbl="node1" presStyleIdx="0" presStyleCnt="4">
        <dgm:presLayoutVars>
          <dgm:chMax val="0"/>
          <dgm:bulletEnabled val="1"/>
        </dgm:presLayoutVars>
      </dgm:prSet>
      <dgm:spPr/>
    </dgm:pt>
    <dgm:pt modelId="{CBD90D24-893D-4968-AD61-1ADECF1915C2}" type="pres">
      <dgm:prSet presAssocID="{8DFE8952-B0AD-402C-8D37-A92214B583EE}" presName="spacer" presStyleCnt="0"/>
      <dgm:spPr/>
    </dgm:pt>
    <dgm:pt modelId="{4736175A-8A5F-4E14-AC4B-C8213F17FD6F}" type="pres">
      <dgm:prSet presAssocID="{B3831AAE-0F31-4ABF-BFC0-1FD21C732531}" presName="parentText" presStyleLbl="node1" presStyleIdx="1" presStyleCnt="4">
        <dgm:presLayoutVars>
          <dgm:chMax val="0"/>
          <dgm:bulletEnabled val="1"/>
        </dgm:presLayoutVars>
      </dgm:prSet>
      <dgm:spPr/>
    </dgm:pt>
    <dgm:pt modelId="{CD368278-52D4-4CDB-9393-C7B9B0921410}" type="pres">
      <dgm:prSet presAssocID="{21FB0784-ECA3-4B84-92F0-6E9D07017C82}" presName="spacer" presStyleCnt="0"/>
      <dgm:spPr/>
    </dgm:pt>
    <dgm:pt modelId="{6305DE90-02D2-40C1-883B-1395B70A0474}" type="pres">
      <dgm:prSet presAssocID="{0DEFEE4F-175C-45BE-8A5F-10C56A9BE267}" presName="parentText" presStyleLbl="node1" presStyleIdx="2" presStyleCnt="4">
        <dgm:presLayoutVars>
          <dgm:chMax val="0"/>
          <dgm:bulletEnabled val="1"/>
        </dgm:presLayoutVars>
      </dgm:prSet>
      <dgm:spPr/>
    </dgm:pt>
    <dgm:pt modelId="{E71040A2-81BC-4CB2-9044-B06D97473691}" type="pres">
      <dgm:prSet presAssocID="{B101FAB7-57DF-4680-BDEE-FB4759AC1AE6}" presName="spacer" presStyleCnt="0"/>
      <dgm:spPr/>
    </dgm:pt>
    <dgm:pt modelId="{22D0460D-2442-403A-AC93-51D6A7D65FD3}" type="pres">
      <dgm:prSet presAssocID="{C22E107D-3173-47AD-81C1-5D2122A26FA0}" presName="parentText" presStyleLbl="node1" presStyleIdx="3" presStyleCnt="4">
        <dgm:presLayoutVars>
          <dgm:chMax val="0"/>
          <dgm:bulletEnabled val="1"/>
        </dgm:presLayoutVars>
      </dgm:prSet>
      <dgm:spPr/>
    </dgm:pt>
  </dgm:ptLst>
  <dgm:cxnLst>
    <dgm:cxn modelId="{65014F46-64A9-40EF-A757-7157161197C2}" srcId="{8D5CCA84-9CDA-4679-80BA-6CB9BC7ECC66}" destId="{0DEFEE4F-175C-45BE-8A5F-10C56A9BE267}" srcOrd="2" destOrd="0" parTransId="{74D8CD61-71E1-4AF6-A516-B5C8D49BA681}" sibTransId="{B101FAB7-57DF-4680-BDEE-FB4759AC1AE6}"/>
    <dgm:cxn modelId="{78515F6A-3B35-447C-955C-77810BE2E2DD}" type="presOf" srcId="{8D5CCA84-9CDA-4679-80BA-6CB9BC7ECC66}" destId="{29C1CAA7-655E-4F67-8F39-88EC05C8D738}" srcOrd="0" destOrd="0" presId="urn:microsoft.com/office/officeart/2005/8/layout/vList2"/>
    <dgm:cxn modelId="{E0636B82-F9E8-47F8-B77F-D273A03E0EA2}" type="presOf" srcId="{B3831AAE-0F31-4ABF-BFC0-1FD21C732531}" destId="{4736175A-8A5F-4E14-AC4B-C8213F17FD6F}" srcOrd="0" destOrd="0" presId="urn:microsoft.com/office/officeart/2005/8/layout/vList2"/>
    <dgm:cxn modelId="{15703193-CEED-44C6-90D4-F4AEA04BC2EA}" type="presOf" srcId="{C22E107D-3173-47AD-81C1-5D2122A26FA0}" destId="{22D0460D-2442-403A-AC93-51D6A7D65FD3}" srcOrd="0" destOrd="0" presId="urn:microsoft.com/office/officeart/2005/8/layout/vList2"/>
    <dgm:cxn modelId="{3DEF8CBF-A113-4F96-A525-9FC61E13A832}" srcId="{8D5CCA84-9CDA-4679-80BA-6CB9BC7ECC66}" destId="{B3831AAE-0F31-4ABF-BFC0-1FD21C732531}" srcOrd="1" destOrd="0" parTransId="{B6105C23-C89F-435A-AB55-D8295E20123E}" sibTransId="{21FB0784-ECA3-4B84-92F0-6E9D07017C82}"/>
    <dgm:cxn modelId="{A01FECE8-B183-4BE2-A6FF-6F4D02A7A6FB}" type="presOf" srcId="{0DEFEE4F-175C-45BE-8A5F-10C56A9BE267}" destId="{6305DE90-02D2-40C1-883B-1395B70A0474}" srcOrd="0" destOrd="0" presId="urn:microsoft.com/office/officeart/2005/8/layout/vList2"/>
    <dgm:cxn modelId="{FA3E3CEB-DE05-44A7-906A-6A967C1E2EEA}" srcId="{8D5CCA84-9CDA-4679-80BA-6CB9BC7ECC66}" destId="{8752B003-6350-43A3-8180-C585968E550C}" srcOrd="0" destOrd="0" parTransId="{FC720C03-DE23-43A6-B329-134C10DD51BF}" sibTransId="{8DFE8952-B0AD-402C-8D37-A92214B583EE}"/>
    <dgm:cxn modelId="{681400EF-0404-47DE-8A3C-6E1D3CCCC8BC}" srcId="{8D5CCA84-9CDA-4679-80BA-6CB9BC7ECC66}" destId="{C22E107D-3173-47AD-81C1-5D2122A26FA0}" srcOrd="3" destOrd="0" parTransId="{7F417D64-2DF2-47A1-854C-595267C3D3F4}" sibTransId="{B511732A-471E-44A9-AABF-86BEB6E0AAEF}"/>
    <dgm:cxn modelId="{D6CA3EF6-0AB8-4ACD-8037-4EB2382D35D1}" type="presOf" srcId="{8752B003-6350-43A3-8180-C585968E550C}" destId="{93526892-82DA-47E4-898B-5EA489A46408}" srcOrd="0" destOrd="0" presId="urn:microsoft.com/office/officeart/2005/8/layout/vList2"/>
    <dgm:cxn modelId="{C3B4AB02-08F3-438E-89F4-048C969B5E3C}" type="presParOf" srcId="{29C1CAA7-655E-4F67-8F39-88EC05C8D738}" destId="{93526892-82DA-47E4-898B-5EA489A46408}" srcOrd="0" destOrd="0" presId="urn:microsoft.com/office/officeart/2005/8/layout/vList2"/>
    <dgm:cxn modelId="{B704B3E4-47B1-4085-AF84-AAA2E3F7927B}" type="presParOf" srcId="{29C1CAA7-655E-4F67-8F39-88EC05C8D738}" destId="{CBD90D24-893D-4968-AD61-1ADECF1915C2}" srcOrd="1" destOrd="0" presId="urn:microsoft.com/office/officeart/2005/8/layout/vList2"/>
    <dgm:cxn modelId="{2B02E5FA-222C-498F-9A88-95D96E9C0B67}" type="presParOf" srcId="{29C1CAA7-655E-4F67-8F39-88EC05C8D738}" destId="{4736175A-8A5F-4E14-AC4B-C8213F17FD6F}" srcOrd="2" destOrd="0" presId="urn:microsoft.com/office/officeart/2005/8/layout/vList2"/>
    <dgm:cxn modelId="{FCAF3A90-D852-4152-9731-ABF26CA6FC41}" type="presParOf" srcId="{29C1CAA7-655E-4F67-8F39-88EC05C8D738}" destId="{CD368278-52D4-4CDB-9393-C7B9B0921410}" srcOrd="3" destOrd="0" presId="urn:microsoft.com/office/officeart/2005/8/layout/vList2"/>
    <dgm:cxn modelId="{71B8B9FA-F55F-4BF3-99C4-FC326B7C18A8}" type="presParOf" srcId="{29C1CAA7-655E-4F67-8F39-88EC05C8D738}" destId="{6305DE90-02D2-40C1-883B-1395B70A0474}" srcOrd="4" destOrd="0" presId="urn:microsoft.com/office/officeart/2005/8/layout/vList2"/>
    <dgm:cxn modelId="{A94ED2FE-5F28-4BE9-A506-53EAAF65706D}" type="presParOf" srcId="{29C1CAA7-655E-4F67-8F39-88EC05C8D738}" destId="{E71040A2-81BC-4CB2-9044-B06D97473691}" srcOrd="5" destOrd="0" presId="urn:microsoft.com/office/officeart/2005/8/layout/vList2"/>
    <dgm:cxn modelId="{07AE8E2C-11FF-4EA1-B0FE-942D74933C89}" type="presParOf" srcId="{29C1CAA7-655E-4F67-8F39-88EC05C8D738}" destId="{22D0460D-2442-403A-AC93-51D6A7D65FD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CC85FA-DB06-4818-ACCC-C4C2D75EF53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77BACF7-44EF-4844-97FE-4DCE40D24E09}">
      <dgm:prSet/>
      <dgm:spPr/>
      <dgm:t>
        <a:bodyPr/>
        <a:lstStyle/>
        <a:p>
          <a:r>
            <a:rPr lang="en-SG"/>
            <a:t>Real-life development of an application</a:t>
          </a:r>
          <a:endParaRPr lang="en-US"/>
        </a:p>
      </dgm:t>
    </dgm:pt>
    <dgm:pt modelId="{A16912CD-5073-426F-8669-17938732ED26}" type="parTrans" cxnId="{819FD864-2EAD-4BEF-B24B-05FDB05191CD}">
      <dgm:prSet/>
      <dgm:spPr/>
      <dgm:t>
        <a:bodyPr/>
        <a:lstStyle/>
        <a:p>
          <a:endParaRPr lang="en-US"/>
        </a:p>
      </dgm:t>
    </dgm:pt>
    <dgm:pt modelId="{A5BE87D3-C5C1-4A00-AB96-117DE2E4E8F1}" type="sibTrans" cxnId="{819FD864-2EAD-4BEF-B24B-05FDB05191CD}">
      <dgm:prSet/>
      <dgm:spPr/>
      <dgm:t>
        <a:bodyPr/>
        <a:lstStyle/>
        <a:p>
          <a:endParaRPr lang="en-US"/>
        </a:p>
      </dgm:t>
    </dgm:pt>
    <dgm:pt modelId="{0FE5D05B-B9A2-4AC3-A70F-D929AA71764F}">
      <dgm:prSet/>
      <dgm:spPr/>
      <dgm:t>
        <a:bodyPr/>
        <a:lstStyle/>
        <a:p>
          <a:r>
            <a:rPr lang="en-SG"/>
            <a:t>Learnt XML with EXML</a:t>
          </a:r>
          <a:endParaRPr lang="en-US"/>
        </a:p>
      </dgm:t>
    </dgm:pt>
    <dgm:pt modelId="{86292A03-BF8C-4F62-82BA-80AAED3B5549}" type="parTrans" cxnId="{A2071460-36B8-47F3-BFA4-A830918C1542}">
      <dgm:prSet/>
      <dgm:spPr/>
      <dgm:t>
        <a:bodyPr/>
        <a:lstStyle/>
        <a:p>
          <a:endParaRPr lang="en-US"/>
        </a:p>
      </dgm:t>
    </dgm:pt>
    <dgm:pt modelId="{516DFAAF-0038-4851-8E8C-C93C39811ECE}" type="sibTrans" cxnId="{A2071460-36B8-47F3-BFA4-A830918C1542}">
      <dgm:prSet/>
      <dgm:spPr/>
      <dgm:t>
        <a:bodyPr/>
        <a:lstStyle/>
        <a:p>
          <a:endParaRPr lang="en-US"/>
        </a:p>
      </dgm:t>
    </dgm:pt>
    <dgm:pt modelId="{542F4D51-9AFA-4DE0-B922-50D6AB8AE7FE}">
      <dgm:prSet/>
      <dgm:spPr/>
      <dgm:t>
        <a:bodyPr/>
        <a:lstStyle/>
        <a:p>
          <a:r>
            <a:rPr lang="en-SG"/>
            <a:t>Time management – I was spending to much time on the project</a:t>
          </a:r>
          <a:endParaRPr lang="en-US"/>
        </a:p>
      </dgm:t>
    </dgm:pt>
    <dgm:pt modelId="{8AC87136-C42D-48C9-976E-47550B0A317F}" type="parTrans" cxnId="{884F13D9-739B-4777-98B9-10FC7376BE6B}">
      <dgm:prSet/>
      <dgm:spPr/>
      <dgm:t>
        <a:bodyPr/>
        <a:lstStyle/>
        <a:p>
          <a:endParaRPr lang="en-US"/>
        </a:p>
      </dgm:t>
    </dgm:pt>
    <dgm:pt modelId="{CEE68E8F-16B6-4637-A591-36699CC157E1}" type="sibTrans" cxnId="{884F13D9-739B-4777-98B9-10FC7376BE6B}">
      <dgm:prSet/>
      <dgm:spPr/>
      <dgm:t>
        <a:bodyPr/>
        <a:lstStyle/>
        <a:p>
          <a:endParaRPr lang="en-US"/>
        </a:p>
      </dgm:t>
    </dgm:pt>
    <dgm:pt modelId="{00891874-C6FA-4329-941C-7BA007CBB626}">
      <dgm:prSet/>
      <dgm:spPr/>
      <dgm:t>
        <a:bodyPr/>
        <a:lstStyle/>
        <a:p>
          <a:r>
            <a:rPr lang="en-SG"/>
            <a:t>Importance of comments </a:t>
          </a:r>
          <a:r>
            <a:rPr lang="en-SG">
              <a:sym typeface="Wingdings" panose="05000000000000000000" pitchFamily="2" charset="2"/>
            </a:rPr>
            <a:t></a:t>
          </a:r>
          <a:r>
            <a:rPr lang="en-SG"/>
            <a:t> code was very complicated</a:t>
          </a:r>
          <a:endParaRPr lang="en-US"/>
        </a:p>
      </dgm:t>
    </dgm:pt>
    <dgm:pt modelId="{7E9DF6F0-50D5-43D7-AFBE-C2716B378791}" type="parTrans" cxnId="{1F399693-38F1-46FE-841C-CE1DECE85875}">
      <dgm:prSet/>
      <dgm:spPr/>
      <dgm:t>
        <a:bodyPr/>
        <a:lstStyle/>
        <a:p>
          <a:endParaRPr lang="en-US"/>
        </a:p>
      </dgm:t>
    </dgm:pt>
    <dgm:pt modelId="{75EC947F-17F9-4A81-ADFB-BDD2E22201C7}" type="sibTrans" cxnId="{1F399693-38F1-46FE-841C-CE1DECE85875}">
      <dgm:prSet/>
      <dgm:spPr/>
      <dgm:t>
        <a:bodyPr/>
        <a:lstStyle/>
        <a:p>
          <a:endParaRPr lang="en-US"/>
        </a:p>
      </dgm:t>
    </dgm:pt>
    <dgm:pt modelId="{289613D3-D4A6-41CE-9EA5-8D37CBB55B0F}" type="pres">
      <dgm:prSet presAssocID="{F0CC85FA-DB06-4818-ACCC-C4C2D75EF53D}" presName="root" presStyleCnt="0">
        <dgm:presLayoutVars>
          <dgm:dir/>
          <dgm:resizeHandles val="exact"/>
        </dgm:presLayoutVars>
      </dgm:prSet>
      <dgm:spPr/>
    </dgm:pt>
    <dgm:pt modelId="{0B05A335-0BC0-4936-AD3E-A82AE869E559}" type="pres">
      <dgm:prSet presAssocID="{077BACF7-44EF-4844-97FE-4DCE40D24E09}" presName="compNode" presStyleCnt="0"/>
      <dgm:spPr/>
    </dgm:pt>
    <dgm:pt modelId="{752BDAA8-CDB6-4A96-B510-C3EBCBE62B8F}" type="pres">
      <dgm:prSet presAssocID="{077BACF7-44EF-4844-97FE-4DCE40D24E09}" presName="bgRect" presStyleLbl="bgShp" presStyleIdx="0" presStyleCnt="4"/>
      <dgm:spPr/>
    </dgm:pt>
    <dgm:pt modelId="{4E9DD359-5965-46CC-873B-EBE2E80055D1}" type="pres">
      <dgm:prSet presAssocID="{077BACF7-44EF-4844-97FE-4DCE40D24E0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BCA66205-C557-4C68-9485-52225C3BAEDA}" type="pres">
      <dgm:prSet presAssocID="{077BACF7-44EF-4844-97FE-4DCE40D24E09}" presName="spaceRect" presStyleCnt="0"/>
      <dgm:spPr/>
    </dgm:pt>
    <dgm:pt modelId="{D2936F57-7850-4A8E-8513-3E271BD13EE5}" type="pres">
      <dgm:prSet presAssocID="{077BACF7-44EF-4844-97FE-4DCE40D24E09}" presName="parTx" presStyleLbl="revTx" presStyleIdx="0" presStyleCnt="4">
        <dgm:presLayoutVars>
          <dgm:chMax val="0"/>
          <dgm:chPref val="0"/>
        </dgm:presLayoutVars>
      </dgm:prSet>
      <dgm:spPr/>
    </dgm:pt>
    <dgm:pt modelId="{9DDDF6F5-A27F-4733-82D7-970776BC9C41}" type="pres">
      <dgm:prSet presAssocID="{A5BE87D3-C5C1-4A00-AB96-117DE2E4E8F1}" presName="sibTrans" presStyleCnt="0"/>
      <dgm:spPr/>
    </dgm:pt>
    <dgm:pt modelId="{57783C5C-5477-4A75-A5B1-2AE2F698F183}" type="pres">
      <dgm:prSet presAssocID="{0FE5D05B-B9A2-4AC3-A70F-D929AA71764F}" presName="compNode" presStyleCnt="0"/>
      <dgm:spPr/>
    </dgm:pt>
    <dgm:pt modelId="{F5000B3E-678D-43B3-AE3F-C1E7DCE5BA55}" type="pres">
      <dgm:prSet presAssocID="{0FE5D05B-B9A2-4AC3-A70F-D929AA71764F}" presName="bgRect" presStyleLbl="bgShp" presStyleIdx="1" presStyleCnt="4"/>
      <dgm:spPr/>
    </dgm:pt>
    <dgm:pt modelId="{9DD393D7-CB6B-42D8-BE1D-F61612BFB81A}" type="pres">
      <dgm:prSet presAssocID="{0FE5D05B-B9A2-4AC3-A70F-D929AA71764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a:noFill/>
        </a:ln>
      </dgm:spPr>
    </dgm:pt>
    <dgm:pt modelId="{9081E9ED-973F-4517-8B7E-0FEF4F9D34F2}" type="pres">
      <dgm:prSet presAssocID="{0FE5D05B-B9A2-4AC3-A70F-D929AA71764F}" presName="spaceRect" presStyleCnt="0"/>
      <dgm:spPr/>
    </dgm:pt>
    <dgm:pt modelId="{B7A6599A-2CEE-4711-851D-5599C4A1B92F}" type="pres">
      <dgm:prSet presAssocID="{0FE5D05B-B9A2-4AC3-A70F-D929AA71764F}" presName="parTx" presStyleLbl="revTx" presStyleIdx="1" presStyleCnt="4">
        <dgm:presLayoutVars>
          <dgm:chMax val="0"/>
          <dgm:chPref val="0"/>
        </dgm:presLayoutVars>
      </dgm:prSet>
      <dgm:spPr/>
    </dgm:pt>
    <dgm:pt modelId="{C001D4B0-5543-4555-B745-340EE862488B}" type="pres">
      <dgm:prSet presAssocID="{516DFAAF-0038-4851-8E8C-C93C39811ECE}" presName="sibTrans" presStyleCnt="0"/>
      <dgm:spPr/>
    </dgm:pt>
    <dgm:pt modelId="{05FC2CF5-AA08-4735-8AED-0B88C9400302}" type="pres">
      <dgm:prSet presAssocID="{542F4D51-9AFA-4DE0-B922-50D6AB8AE7FE}" presName="compNode" presStyleCnt="0"/>
      <dgm:spPr/>
    </dgm:pt>
    <dgm:pt modelId="{2AF7242C-AA8D-4161-B821-DE058F187887}" type="pres">
      <dgm:prSet presAssocID="{542F4D51-9AFA-4DE0-B922-50D6AB8AE7FE}" presName="bgRect" presStyleLbl="bgShp" presStyleIdx="2" presStyleCnt="4"/>
      <dgm:spPr/>
    </dgm:pt>
    <dgm:pt modelId="{A344DE0F-4F6C-4107-AE51-3ED8C894D3E5}" type="pres">
      <dgm:prSet presAssocID="{542F4D51-9AFA-4DE0-B922-50D6AB8AE7FE}" presName="iconRect" presStyleLbl="node1" presStyleIdx="2"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lock"/>
        </a:ext>
      </dgm:extLst>
    </dgm:pt>
    <dgm:pt modelId="{D6CE9CB5-AFA6-4D25-8E46-5EBE0A232031}" type="pres">
      <dgm:prSet presAssocID="{542F4D51-9AFA-4DE0-B922-50D6AB8AE7FE}" presName="spaceRect" presStyleCnt="0"/>
      <dgm:spPr/>
    </dgm:pt>
    <dgm:pt modelId="{6E0D46E3-2317-4892-9C07-2DC1ABA36A9C}" type="pres">
      <dgm:prSet presAssocID="{542F4D51-9AFA-4DE0-B922-50D6AB8AE7FE}" presName="parTx" presStyleLbl="revTx" presStyleIdx="2" presStyleCnt="4">
        <dgm:presLayoutVars>
          <dgm:chMax val="0"/>
          <dgm:chPref val="0"/>
        </dgm:presLayoutVars>
      </dgm:prSet>
      <dgm:spPr/>
    </dgm:pt>
    <dgm:pt modelId="{5679C37B-9785-4566-ABF7-8270137DE0EB}" type="pres">
      <dgm:prSet presAssocID="{CEE68E8F-16B6-4637-A591-36699CC157E1}" presName="sibTrans" presStyleCnt="0"/>
      <dgm:spPr/>
    </dgm:pt>
    <dgm:pt modelId="{CD718430-4D8E-4AB4-BD01-D66037B2F77E}" type="pres">
      <dgm:prSet presAssocID="{00891874-C6FA-4329-941C-7BA007CBB626}" presName="compNode" presStyleCnt="0"/>
      <dgm:spPr/>
    </dgm:pt>
    <dgm:pt modelId="{2789DAC3-9494-40B3-BE38-1A0A8D148FD7}" type="pres">
      <dgm:prSet presAssocID="{00891874-C6FA-4329-941C-7BA007CBB626}" presName="bgRect" presStyleLbl="bgShp" presStyleIdx="3" presStyleCnt="4"/>
      <dgm:spPr/>
    </dgm:pt>
    <dgm:pt modelId="{8DB33670-71CE-48E4-BBDD-1E9B84618A53}" type="pres">
      <dgm:prSet presAssocID="{00891874-C6FA-4329-941C-7BA007CBB626}"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Close"/>
        </a:ext>
      </dgm:extLst>
    </dgm:pt>
    <dgm:pt modelId="{D5F7148D-6562-47C3-91B0-B3141E70013C}" type="pres">
      <dgm:prSet presAssocID="{00891874-C6FA-4329-941C-7BA007CBB626}" presName="spaceRect" presStyleCnt="0"/>
      <dgm:spPr/>
    </dgm:pt>
    <dgm:pt modelId="{0ED2BFCA-C2C5-4FB5-A71C-0F03092F0422}" type="pres">
      <dgm:prSet presAssocID="{00891874-C6FA-4329-941C-7BA007CBB626}" presName="parTx" presStyleLbl="revTx" presStyleIdx="3" presStyleCnt="4">
        <dgm:presLayoutVars>
          <dgm:chMax val="0"/>
          <dgm:chPref val="0"/>
        </dgm:presLayoutVars>
      </dgm:prSet>
      <dgm:spPr/>
    </dgm:pt>
  </dgm:ptLst>
  <dgm:cxnLst>
    <dgm:cxn modelId="{C5D17B1F-55ED-4E79-B80B-40BBCFFA970E}" type="presOf" srcId="{00891874-C6FA-4329-941C-7BA007CBB626}" destId="{0ED2BFCA-C2C5-4FB5-A71C-0F03092F0422}" srcOrd="0" destOrd="0" presId="urn:microsoft.com/office/officeart/2018/2/layout/IconVerticalSolidList"/>
    <dgm:cxn modelId="{A2071460-36B8-47F3-BFA4-A830918C1542}" srcId="{F0CC85FA-DB06-4818-ACCC-C4C2D75EF53D}" destId="{0FE5D05B-B9A2-4AC3-A70F-D929AA71764F}" srcOrd="1" destOrd="0" parTransId="{86292A03-BF8C-4F62-82BA-80AAED3B5549}" sibTransId="{516DFAAF-0038-4851-8E8C-C93C39811ECE}"/>
    <dgm:cxn modelId="{819FD864-2EAD-4BEF-B24B-05FDB05191CD}" srcId="{F0CC85FA-DB06-4818-ACCC-C4C2D75EF53D}" destId="{077BACF7-44EF-4844-97FE-4DCE40D24E09}" srcOrd="0" destOrd="0" parTransId="{A16912CD-5073-426F-8669-17938732ED26}" sibTransId="{A5BE87D3-C5C1-4A00-AB96-117DE2E4E8F1}"/>
    <dgm:cxn modelId="{03925A71-7BA4-49BB-AD60-DC44F6F8F0DD}" type="presOf" srcId="{0FE5D05B-B9A2-4AC3-A70F-D929AA71764F}" destId="{B7A6599A-2CEE-4711-851D-5599C4A1B92F}" srcOrd="0" destOrd="0" presId="urn:microsoft.com/office/officeart/2018/2/layout/IconVerticalSolidList"/>
    <dgm:cxn modelId="{1F399693-38F1-46FE-841C-CE1DECE85875}" srcId="{F0CC85FA-DB06-4818-ACCC-C4C2D75EF53D}" destId="{00891874-C6FA-4329-941C-7BA007CBB626}" srcOrd="3" destOrd="0" parTransId="{7E9DF6F0-50D5-43D7-AFBE-C2716B378791}" sibTransId="{75EC947F-17F9-4A81-ADFB-BDD2E22201C7}"/>
    <dgm:cxn modelId="{AC46F29B-00B7-414D-B53E-2AEDA44153EB}" type="presOf" srcId="{542F4D51-9AFA-4DE0-B922-50D6AB8AE7FE}" destId="{6E0D46E3-2317-4892-9C07-2DC1ABA36A9C}" srcOrd="0" destOrd="0" presId="urn:microsoft.com/office/officeart/2018/2/layout/IconVerticalSolidList"/>
    <dgm:cxn modelId="{510D84AC-692E-4CC9-B2E6-71F3F226B774}" type="presOf" srcId="{077BACF7-44EF-4844-97FE-4DCE40D24E09}" destId="{D2936F57-7850-4A8E-8513-3E271BD13EE5}" srcOrd="0" destOrd="0" presId="urn:microsoft.com/office/officeart/2018/2/layout/IconVerticalSolidList"/>
    <dgm:cxn modelId="{BA0B1BC4-88FB-4929-928F-CA50E8AD7E69}" type="presOf" srcId="{F0CC85FA-DB06-4818-ACCC-C4C2D75EF53D}" destId="{289613D3-D4A6-41CE-9EA5-8D37CBB55B0F}" srcOrd="0" destOrd="0" presId="urn:microsoft.com/office/officeart/2018/2/layout/IconVerticalSolidList"/>
    <dgm:cxn modelId="{884F13D9-739B-4777-98B9-10FC7376BE6B}" srcId="{F0CC85FA-DB06-4818-ACCC-C4C2D75EF53D}" destId="{542F4D51-9AFA-4DE0-B922-50D6AB8AE7FE}" srcOrd="2" destOrd="0" parTransId="{8AC87136-C42D-48C9-976E-47550B0A317F}" sibTransId="{CEE68E8F-16B6-4637-A591-36699CC157E1}"/>
    <dgm:cxn modelId="{11A88468-682A-4E0A-AC19-6310642E5B22}" type="presParOf" srcId="{289613D3-D4A6-41CE-9EA5-8D37CBB55B0F}" destId="{0B05A335-0BC0-4936-AD3E-A82AE869E559}" srcOrd="0" destOrd="0" presId="urn:microsoft.com/office/officeart/2018/2/layout/IconVerticalSolidList"/>
    <dgm:cxn modelId="{1625AA42-56E5-4A59-8FCD-F5D589FA9653}" type="presParOf" srcId="{0B05A335-0BC0-4936-AD3E-A82AE869E559}" destId="{752BDAA8-CDB6-4A96-B510-C3EBCBE62B8F}" srcOrd="0" destOrd="0" presId="urn:microsoft.com/office/officeart/2018/2/layout/IconVerticalSolidList"/>
    <dgm:cxn modelId="{B32CD441-2F89-4BD7-BEFF-CA7C4E898E21}" type="presParOf" srcId="{0B05A335-0BC0-4936-AD3E-A82AE869E559}" destId="{4E9DD359-5965-46CC-873B-EBE2E80055D1}" srcOrd="1" destOrd="0" presId="urn:microsoft.com/office/officeart/2018/2/layout/IconVerticalSolidList"/>
    <dgm:cxn modelId="{6FF57F06-6189-4E98-AACC-3E411C50F267}" type="presParOf" srcId="{0B05A335-0BC0-4936-AD3E-A82AE869E559}" destId="{BCA66205-C557-4C68-9485-52225C3BAEDA}" srcOrd="2" destOrd="0" presId="urn:microsoft.com/office/officeart/2018/2/layout/IconVerticalSolidList"/>
    <dgm:cxn modelId="{0B2CA7BE-DDE6-4C6B-A9F3-840552D727BF}" type="presParOf" srcId="{0B05A335-0BC0-4936-AD3E-A82AE869E559}" destId="{D2936F57-7850-4A8E-8513-3E271BD13EE5}" srcOrd="3" destOrd="0" presId="urn:microsoft.com/office/officeart/2018/2/layout/IconVerticalSolidList"/>
    <dgm:cxn modelId="{E15BD92D-4B8F-4DF1-9929-906D6B4B57CA}" type="presParOf" srcId="{289613D3-D4A6-41CE-9EA5-8D37CBB55B0F}" destId="{9DDDF6F5-A27F-4733-82D7-970776BC9C41}" srcOrd="1" destOrd="0" presId="urn:microsoft.com/office/officeart/2018/2/layout/IconVerticalSolidList"/>
    <dgm:cxn modelId="{049013CF-2F0F-4760-A5CE-779EF3F73A36}" type="presParOf" srcId="{289613D3-D4A6-41CE-9EA5-8D37CBB55B0F}" destId="{57783C5C-5477-4A75-A5B1-2AE2F698F183}" srcOrd="2" destOrd="0" presId="urn:microsoft.com/office/officeart/2018/2/layout/IconVerticalSolidList"/>
    <dgm:cxn modelId="{0E14B444-B738-430B-82CE-04B086DBCBE9}" type="presParOf" srcId="{57783C5C-5477-4A75-A5B1-2AE2F698F183}" destId="{F5000B3E-678D-43B3-AE3F-C1E7DCE5BA55}" srcOrd="0" destOrd="0" presId="urn:microsoft.com/office/officeart/2018/2/layout/IconVerticalSolidList"/>
    <dgm:cxn modelId="{F3219324-888E-46D3-AE94-5308FE508A53}" type="presParOf" srcId="{57783C5C-5477-4A75-A5B1-2AE2F698F183}" destId="{9DD393D7-CB6B-42D8-BE1D-F61612BFB81A}" srcOrd="1" destOrd="0" presId="urn:microsoft.com/office/officeart/2018/2/layout/IconVerticalSolidList"/>
    <dgm:cxn modelId="{5A6E4C8D-0E25-4E8A-88C1-EE47760BBA61}" type="presParOf" srcId="{57783C5C-5477-4A75-A5B1-2AE2F698F183}" destId="{9081E9ED-973F-4517-8B7E-0FEF4F9D34F2}" srcOrd="2" destOrd="0" presId="urn:microsoft.com/office/officeart/2018/2/layout/IconVerticalSolidList"/>
    <dgm:cxn modelId="{0C1F2B56-37F0-4887-B74F-E9EF17BF6A86}" type="presParOf" srcId="{57783C5C-5477-4A75-A5B1-2AE2F698F183}" destId="{B7A6599A-2CEE-4711-851D-5599C4A1B92F}" srcOrd="3" destOrd="0" presId="urn:microsoft.com/office/officeart/2018/2/layout/IconVerticalSolidList"/>
    <dgm:cxn modelId="{64A5AC72-F1DB-400B-8DBA-25412760D52C}" type="presParOf" srcId="{289613D3-D4A6-41CE-9EA5-8D37CBB55B0F}" destId="{C001D4B0-5543-4555-B745-340EE862488B}" srcOrd="3" destOrd="0" presId="urn:microsoft.com/office/officeart/2018/2/layout/IconVerticalSolidList"/>
    <dgm:cxn modelId="{507DBE1E-855A-440D-958E-0BA0955D87ED}" type="presParOf" srcId="{289613D3-D4A6-41CE-9EA5-8D37CBB55B0F}" destId="{05FC2CF5-AA08-4735-8AED-0B88C9400302}" srcOrd="4" destOrd="0" presId="urn:microsoft.com/office/officeart/2018/2/layout/IconVerticalSolidList"/>
    <dgm:cxn modelId="{2B95C0D5-9575-4EA4-805B-D1D00B0429FB}" type="presParOf" srcId="{05FC2CF5-AA08-4735-8AED-0B88C9400302}" destId="{2AF7242C-AA8D-4161-B821-DE058F187887}" srcOrd="0" destOrd="0" presId="urn:microsoft.com/office/officeart/2018/2/layout/IconVerticalSolidList"/>
    <dgm:cxn modelId="{3425B3B7-65CA-453A-B5A4-E881EC321071}" type="presParOf" srcId="{05FC2CF5-AA08-4735-8AED-0B88C9400302}" destId="{A344DE0F-4F6C-4107-AE51-3ED8C894D3E5}" srcOrd="1" destOrd="0" presId="urn:microsoft.com/office/officeart/2018/2/layout/IconVerticalSolidList"/>
    <dgm:cxn modelId="{74D45D80-9A8E-4B1B-9A41-1342F9965F5B}" type="presParOf" srcId="{05FC2CF5-AA08-4735-8AED-0B88C9400302}" destId="{D6CE9CB5-AFA6-4D25-8E46-5EBE0A232031}" srcOrd="2" destOrd="0" presId="urn:microsoft.com/office/officeart/2018/2/layout/IconVerticalSolidList"/>
    <dgm:cxn modelId="{6FFBDB8C-3A68-41D9-86FA-68516307853E}" type="presParOf" srcId="{05FC2CF5-AA08-4735-8AED-0B88C9400302}" destId="{6E0D46E3-2317-4892-9C07-2DC1ABA36A9C}" srcOrd="3" destOrd="0" presId="urn:microsoft.com/office/officeart/2018/2/layout/IconVerticalSolidList"/>
    <dgm:cxn modelId="{EBC97639-935B-4AED-8252-C0E1BC05ED79}" type="presParOf" srcId="{289613D3-D4A6-41CE-9EA5-8D37CBB55B0F}" destId="{5679C37B-9785-4566-ABF7-8270137DE0EB}" srcOrd="5" destOrd="0" presId="urn:microsoft.com/office/officeart/2018/2/layout/IconVerticalSolidList"/>
    <dgm:cxn modelId="{20999E5C-3B33-46DB-B486-BBE418E90152}" type="presParOf" srcId="{289613D3-D4A6-41CE-9EA5-8D37CBB55B0F}" destId="{CD718430-4D8E-4AB4-BD01-D66037B2F77E}" srcOrd="6" destOrd="0" presId="urn:microsoft.com/office/officeart/2018/2/layout/IconVerticalSolidList"/>
    <dgm:cxn modelId="{31746A77-ED97-49C4-84DC-F8AAC1959007}" type="presParOf" srcId="{CD718430-4D8E-4AB4-BD01-D66037B2F77E}" destId="{2789DAC3-9494-40B3-BE38-1A0A8D148FD7}" srcOrd="0" destOrd="0" presId="urn:microsoft.com/office/officeart/2018/2/layout/IconVerticalSolidList"/>
    <dgm:cxn modelId="{BBC4B182-98DC-4E82-89ED-04EAC7184A1E}" type="presParOf" srcId="{CD718430-4D8E-4AB4-BD01-D66037B2F77E}" destId="{8DB33670-71CE-48E4-BBDD-1E9B84618A53}" srcOrd="1" destOrd="0" presId="urn:microsoft.com/office/officeart/2018/2/layout/IconVerticalSolidList"/>
    <dgm:cxn modelId="{2448D388-F8F6-4339-9285-C8231C1610E5}" type="presParOf" srcId="{CD718430-4D8E-4AB4-BD01-D66037B2F77E}" destId="{D5F7148D-6562-47C3-91B0-B3141E70013C}" srcOrd="2" destOrd="0" presId="urn:microsoft.com/office/officeart/2018/2/layout/IconVerticalSolidList"/>
    <dgm:cxn modelId="{E040F1F0-060A-47E4-9582-DC1F88C73D17}" type="presParOf" srcId="{CD718430-4D8E-4AB4-BD01-D66037B2F77E}" destId="{0ED2BFCA-C2C5-4FB5-A71C-0F03092F04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92B7C67-8D5D-481A-84AA-CD436CEDA925}"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B037B93F-4BB7-4AB8-81F5-8AE34CAAD1BB}">
      <dgm:prSet/>
      <dgm:spPr/>
      <dgm:t>
        <a:bodyPr/>
        <a:lstStyle/>
        <a:p>
          <a:r>
            <a:rPr lang="en-SG"/>
            <a:t>Parallel circuits</a:t>
          </a:r>
          <a:endParaRPr lang="en-US"/>
        </a:p>
      </dgm:t>
    </dgm:pt>
    <dgm:pt modelId="{87128B82-4A8B-42AA-B976-3D8683F2B94F}" type="parTrans" cxnId="{57B5227B-29B5-491E-8297-E3C37BD3FB1B}">
      <dgm:prSet/>
      <dgm:spPr/>
      <dgm:t>
        <a:bodyPr/>
        <a:lstStyle/>
        <a:p>
          <a:endParaRPr lang="en-US"/>
        </a:p>
      </dgm:t>
    </dgm:pt>
    <dgm:pt modelId="{2A274E40-502B-44AE-9E39-8631B23BAF8F}" type="sibTrans" cxnId="{57B5227B-29B5-491E-8297-E3C37BD3FB1B}">
      <dgm:prSet/>
      <dgm:spPr/>
      <dgm:t>
        <a:bodyPr/>
        <a:lstStyle/>
        <a:p>
          <a:endParaRPr lang="en-US"/>
        </a:p>
      </dgm:t>
    </dgm:pt>
    <dgm:pt modelId="{5026A1A6-827B-4A9D-82CE-10931ECCE567}">
      <dgm:prSet/>
      <dgm:spPr/>
      <dgm:t>
        <a:bodyPr/>
        <a:lstStyle/>
        <a:p>
          <a:r>
            <a:rPr lang="en-SG"/>
            <a:t>Other components</a:t>
          </a:r>
          <a:endParaRPr lang="en-US"/>
        </a:p>
      </dgm:t>
    </dgm:pt>
    <dgm:pt modelId="{EC27BB7D-15E6-475E-9324-129DD1B0CE9E}" type="parTrans" cxnId="{BDA73AB1-3C1B-423D-94EB-EDD623041034}">
      <dgm:prSet/>
      <dgm:spPr/>
      <dgm:t>
        <a:bodyPr/>
        <a:lstStyle/>
        <a:p>
          <a:endParaRPr lang="en-US"/>
        </a:p>
      </dgm:t>
    </dgm:pt>
    <dgm:pt modelId="{873B243D-F56B-4E38-B543-6D7FEF3BAFBF}" type="sibTrans" cxnId="{BDA73AB1-3C1B-423D-94EB-EDD623041034}">
      <dgm:prSet/>
      <dgm:spPr/>
      <dgm:t>
        <a:bodyPr/>
        <a:lstStyle/>
        <a:p>
          <a:endParaRPr lang="en-US"/>
        </a:p>
      </dgm:t>
    </dgm:pt>
    <dgm:pt modelId="{972720D6-A9C4-4BCD-8D65-1FF6A1EB514E}">
      <dgm:prSet/>
      <dgm:spPr/>
      <dgm:t>
        <a:bodyPr/>
        <a:lstStyle/>
        <a:p>
          <a:r>
            <a:rPr lang="en-SG"/>
            <a:t>Potentiometer</a:t>
          </a:r>
          <a:endParaRPr lang="en-US"/>
        </a:p>
      </dgm:t>
    </dgm:pt>
    <dgm:pt modelId="{84A62917-5608-4CA7-ABD6-E75CF0086E39}" type="parTrans" cxnId="{B9E7120E-BE2A-41CF-A503-869C812B4791}">
      <dgm:prSet/>
      <dgm:spPr/>
      <dgm:t>
        <a:bodyPr/>
        <a:lstStyle/>
        <a:p>
          <a:endParaRPr lang="en-US"/>
        </a:p>
      </dgm:t>
    </dgm:pt>
    <dgm:pt modelId="{5011FEFD-72AB-48B6-9EBF-40FA03EC8588}" type="sibTrans" cxnId="{B9E7120E-BE2A-41CF-A503-869C812B4791}">
      <dgm:prSet/>
      <dgm:spPr/>
      <dgm:t>
        <a:bodyPr/>
        <a:lstStyle/>
        <a:p>
          <a:endParaRPr lang="en-US"/>
        </a:p>
      </dgm:t>
    </dgm:pt>
    <dgm:pt modelId="{39AEDD40-9DF7-45DA-87D7-62862E11E935}">
      <dgm:prSet/>
      <dgm:spPr/>
      <dgm:t>
        <a:bodyPr/>
        <a:lstStyle/>
        <a:p>
          <a:r>
            <a:rPr lang="en-SG" dirty="0"/>
            <a:t>Capacitor</a:t>
          </a:r>
          <a:endParaRPr lang="en-US" dirty="0"/>
        </a:p>
      </dgm:t>
    </dgm:pt>
    <dgm:pt modelId="{D3463CEB-4171-43DE-9B77-C8B2F494C289}" type="parTrans" cxnId="{BD1DF911-6F7C-4C63-B932-9F130C118B97}">
      <dgm:prSet/>
      <dgm:spPr/>
      <dgm:t>
        <a:bodyPr/>
        <a:lstStyle/>
        <a:p>
          <a:endParaRPr lang="en-US"/>
        </a:p>
      </dgm:t>
    </dgm:pt>
    <dgm:pt modelId="{EB24E0EC-0DDF-4165-ACD6-3325D150D907}" type="sibTrans" cxnId="{BD1DF911-6F7C-4C63-B932-9F130C118B97}">
      <dgm:prSet/>
      <dgm:spPr/>
      <dgm:t>
        <a:bodyPr/>
        <a:lstStyle/>
        <a:p>
          <a:endParaRPr lang="en-US"/>
        </a:p>
      </dgm:t>
    </dgm:pt>
    <dgm:pt modelId="{98171303-24AE-4783-92F3-16D55F5D7F25}">
      <dgm:prSet/>
      <dgm:spPr/>
      <dgm:t>
        <a:bodyPr/>
        <a:lstStyle/>
        <a:p>
          <a:r>
            <a:rPr lang="en-SG" dirty="0"/>
            <a:t>Program very basic, could have worked on making it more detailed</a:t>
          </a:r>
          <a:endParaRPr lang="en-US" dirty="0"/>
        </a:p>
      </dgm:t>
    </dgm:pt>
    <dgm:pt modelId="{84F95184-8EE3-4E6B-BA29-326CFDC7781B}" type="parTrans" cxnId="{3A929943-73FE-483D-8185-BD350F4663A8}">
      <dgm:prSet/>
      <dgm:spPr/>
      <dgm:t>
        <a:bodyPr/>
        <a:lstStyle/>
        <a:p>
          <a:endParaRPr lang="en-US"/>
        </a:p>
      </dgm:t>
    </dgm:pt>
    <dgm:pt modelId="{4C56AAF0-3F5F-4540-9A4E-1D2109E24502}" type="sibTrans" cxnId="{3A929943-73FE-483D-8185-BD350F4663A8}">
      <dgm:prSet/>
      <dgm:spPr/>
      <dgm:t>
        <a:bodyPr/>
        <a:lstStyle/>
        <a:p>
          <a:endParaRPr lang="en-US"/>
        </a:p>
      </dgm:t>
    </dgm:pt>
    <dgm:pt modelId="{C6CF8998-C9F1-4E3A-8F1C-F616C135DFDD}">
      <dgm:prSet/>
      <dgm:spPr/>
      <dgm:t>
        <a:bodyPr/>
        <a:lstStyle/>
        <a:p>
          <a:r>
            <a:rPr lang="en-SG"/>
            <a:t>Proper documentation</a:t>
          </a:r>
          <a:endParaRPr lang="en-US"/>
        </a:p>
      </dgm:t>
    </dgm:pt>
    <dgm:pt modelId="{38170DA7-31CE-4320-86D3-3CCE589A8076}" type="parTrans" cxnId="{AF64225C-55D4-401F-81A8-57E20526DA93}">
      <dgm:prSet/>
      <dgm:spPr/>
      <dgm:t>
        <a:bodyPr/>
        <a:lstStyle/>
        <a:p>
          <a:endParaRPr lang="en-US"/>
        </a:p>
      </dgm:t>
    </dgm:pt>
    <dgm:pt modelId="{63E2BB19-8105-42A0-857B-83C42F83F369}" type="sibTrans" cxnId="{AF64225C-55D4-401F-81A8-57E20526DA93}">
      <dgm:prSet/>
      <dgm:spPr/>
      <dgm:t>
        <a:bodyPr/>
        <a:lstStyle/>
        <a:p>
          <a:endParaRPr lang="en-US"/>
        </a:p>
      </dgm:t>
    </dgm:pt>
    <dgm:pt modelId="{D53AFB94-2428-4942-8E86-07F272B4C1BC}">
      <dgm:prSet/>
      <dgm:spPr/>
      <dgm:t>
        <a:bodyPr/>
        <a:lstStyle/>
        <a:p>
          <a:r>
            <a:rPr lang="en-US" dirty="0"/>
            <a:t>Solenoid</a:t>
          </a:r>
        </a:p>
      </dgm:t>
    </dgm:pt>
    <dgm:pt modelId="{32091B52-27D2-4633-BE17-10BB9DC20003}" type="parTrans" cxnId="{88C5EC90-702C-42DF-879C-A8A6D1D8D59A}">
      <dgm:prSet/>
      <dgm:spPr/>
      <dgm:t>
        <a:bodyPr/>
        <a:lstStyle/>
        <a:p>
          <a:endParaRPr lang="en-SG"/>
        </a:p>
      </dgm:t>
    </dgm:pt>
    <dgm:pt modelId="{AE5264E3-BC43-4E5B-BCDD-1884169E48CD}" type="sibTrans" cxnId="{88C5EC90-702C-42DF-879C-A8A6D1D8D59A}">
      <dgm:prSet/>
      <dgm:spPr/>
      <dgm:t>
        <a:bodyPr/>
        <a:lstStyle/>
        <a:p>
          <a:endParaRPr lang="en-SG"/>
        </a:p>
      </dgm:t>
    </dgm:pt>
    <dgm:pt modelId="{2CA19B3C-CF6D-4C83-90EF-7C6258E70739}">
      <dgm:prSet/>
      <dgm:spPr/>
      <dgm:t>
        <a:bodyPr/>
        <a:lstStyle/>
        <a:p>
          <a:r>
            <a:rPr lang="en-US" dirty="0"/>
            <a:t>Electrolytic Cell or a Diode</a:t>
          </a:r>
        </a:p>
      </dgm:t>
    </dgm:pt>
    <dgm:pt modelId="{B7801534-44AE-46E2-A9CD-705AF10AFE85}" type="parTrans" cxnId="{A6AD7A23-EF80-47E5-A3FF-0306F423191C}">
      <dgm:prSet/>
      <dgm:spPr/>
      <dgm:t>
        <a:bodyPr/>
        <a:lstStyle/>
        <a:p>
          <a:endParaRPr lang="en-SG"/>
        </a:p>
      </dgm:t>
    </dgm:pt>
    <dgm:pt modelId="{C84B254D-0A1B-4E19-8945-197BA7268602}" type="sibTrans" cxnId="{A6AD7A23-EF80-47E5-A3FF-0306F423191C}">
      <dgm:prSet/>
      <dgm:spPr/>
      <dgm:t>
        <a:bodyPr/>
        <a:lstStyle/>
        <a:p>
          <a:endParaRPr lang="en-SG"/>
        </a:p>
      </dgm:t>
    </dgm:pt>
    <dgm:pt modelId="{94D87A4A-B743-487D-8DC5-C166B3E3E00E}" type="pres">
      <dgm:prSet presAssocID="{E92B7C67-8D5D-481A-84AA-CD436CEDA925}" presName="hierChild1" presStyleCnt="0">
        <dgm:presLayoutVars>
          <dgm:chPref val="1"/>
          <dgm:dir/>
          <dgm:animOne val="branch"/>
          <dgm:animLvl val="lvl"/>
          <dgm:resizeHandles/>
        </dgm:presLayoutVars>
      </dgm:prSet>
      <dgm:spPr/>
    </dgm:pt>
    <dgm:pt modelId="{429BF828-288C-4949-BC24-0604425B9420}" type="pres">
      <dgm:prSet presAssocID="{B037B93F-4BB7-4AB8-81F5-8AE34CAAD1BB}" presName="hierRoot1" presStyleCnt="0"/>
      <dgm:spPr/>
    </dgm:pt>
    <dgm:pt modelId="{056592C2-3444-46E0-9911-F9058119047B}" type="pres">
      <dgm:prSet presAssocID="{B037B93F-4BB7-4AB8-81F5-8AE34CAAD1BB}" presName="composite" presStyleCnt="0"/>
      <dgm:spPr/>
    </dgm:pt>
    <dgm:pt modelId="{3B2E5479-928C-43BB-91B6-C60ED0981DCC}" type="pres">
      <dgm:prSet presAssocID="{B037B93F-4BB7-4AB8-81F5-8AE34CAAD1BB}" presName="background" presStyleLbl="node0" presStyleIdx="0" presStyleCnt="3"/>
      <dgm:spPr/>
    </dgm:pt>
    <dgm:pt modelId="{0A956C28-5FFF-41DB-BCAC-EBBC9EB894AE}" type="pres">
      <dgm:prSet presAssocID="{B037B93F-4BB7-4AB8-81F5-8AE34CAAD1BB}" presName="text" presStyleLbl="fgAcc0" presStyleIdx="0" presStyleCnt="3">
        <dgm:presLayoutVars>
          <dgm:chPref val="3"/>
        </dgm:presLayoutVars>
      </dgm:prSet>
      <dgm:spPr/>
    </dgm:pt>
    <dgm:pt modelId="{AAF382B2-A937-4076-AF9C-DC25C6DCB541}" type="pres">
      <dgm:prSet presAssocID="{B037B93F-4BB7-4AB8-81F5-8AE34CAAD1BB}" presName="hierChild2" presStyleCnt="0"/>
      <dgm:spPr/>
    </dgm:pt>
    <dgm:pt modelId="{EB8EC880-EC94-4390-AE98-5788FB0D61FC}" type="pres">
      <dgm:prSet presAssocID="{5026A1A6-827B-4A9D-82CE-10931ECCE567}" presName="hierRoot1" presStyleCnt="0"/>
      <dgm:spPr/>
    </dgm:pt>
    <dgm:pt modelId="{9A23AF04-2A11-41D5-BAD5-CFFF6EE954E6}" type="pres">
      <dgm:prSet presAssocID="{5026A1A6-827B-4A9D-82CE-10931ECCE567}" presName="composite" presStyleCnt="0"/>
      <dgm:spPr/>
    </dgm:pt>
    <dgm:pt modelId="{930DA1FB-94E3-4BFC-B632-23F15B2A0CB8}" type="pres">
      <dgm:prSet presAssocID="{5026A1A6-827B-4A9D-82CE-10931ECCE567}" presName="background" presStyleLbl="node0" presStyleIdx="1" presStyleCnt="3"/>
      <dgm:spPr/>
    </dgm:pt>
    <dgm:pt modelId="{4513F487-C931-46D4-8CDC-8BD6E807006F}" type="pres">
      <dgm:prSet presAssocID="{5026A1A6-827B-4A9D-82CE-10931ECCE567}" presName="text" presStyleLbl="fgAcc0" presStyleIdx="1" presStyleCnt="3">
        <dgm:presLayoutVars>
          <dgm:chPref val="3"/>
        </dgm:presLayoutVars>
      </dgm:prSet>
      <dgm:spPr/>
    </dgm:pt>
    <dgm:pt modelId="{4583E156-30B8-449E-91AC-F3EB47AB441C}" type="pres">
      <dgm:prSet presAssocID="{5026A1A6-827B-4A9D-82CE-10931ECCE567}" presName="hierChild2" presStyleCnt="0"/>
      <dgm:spPr/>
    </dgm:pt>
    <dgm:pt modelId="{174AFD6C-08BD-4684-923F-767587C8D804}" type="pres">
      <dgm:prSet presAssocID="{84A62917-5608-4CA7-ABD6-E75CF0086E39}" presName="Name10" presStyleLbl="parChTrans1D2" presStyleIdx="0" presStyleCnt="5"/>
      <dgm:spPr/>
    </dgm:pt>
    <dgm:pt modelId="{F4D9538B-1C93-4850-A959-D2ADD2B01C21}" type="pres">
      <dgm:prSet presAssocID="{972720D6-A9C4-4BCD-8D65-1FF6A1EB514E}" presName="hierRoot2" presStyleCnt="0"/>
      <dgm:spPr/>
    </dgm:pt>
    <dgm:pt modelId="{5943E90B-15CE-4CF9-AAE2-992844AE240D}" type="pres">
      <dgm:prSet presAssocID="{972720D6-A9C4-4BCD-8D65-1FF6A1EB514E}" presName="composite2" presStyleCnt="0"/>
      <dgm:spPr/>
    </dgm:pt>
    <dgm:pt modelId="{5615C2ED-FA04-4050-B8E4-09D9028CEB09}" type="pres">
      <dgm:prSet presAssocID="{972720D6-A9C4-4BCD-8D65-1FF6A1EB514E}" presName="background2" presStyleLbl="node2" presStyleIdx="0" presStyleCnt="5"/>
      <dgm:spPr/>
    </dgm:pt>
    <dgm:pt modelId="{8FC14DA6-3C80-45E3-B280-ACE99468D80C}" type="pres">
      <dgm:prSet presAssocID="{972720D6-A9C4-4BCD-8D65-1FF6A1EB514E}" presName="text2" presStyleLbl="fgAcc2" presStyleIdx="0" presStyleCnt="5">
        <dgm:presLayoutVars>
          <dgm:chPref val="3"/>
        </dgm:presLayoutVars>
      </dgm:prSet>
      <dgm:spPr/>
    </dgm:pt>
    <dgm:pt modelId="{C9B63567-350B-456A-B4B6-004330E22ED3}" type="pres">
      <dgm:prSet presAssocID="{972720D6-A9C4-4BCD-8D65-1FF6A1EB514E}" presName="hierChild3" presStyleCnt="0"/>
      <dgm:spPr/>
    </dgm:pt>
    <dgm:pt modelId="{8C526AA5-A1DD-468E-B7B3-1712F58E8EBF}" type="pres">
      <dgm:prSet presAssocID="{D3463CEB-4171-43DE-9B77-C8B2F494C289}" presName="Name10" presStyleLbl="parChTrans1D2" presStyleIdx="1" presStyleCnt="5"/>
      <dgm:spPr/>
    </dgm:pt>
    <dgm:pt modelId="{5AE61E84-67B9-445A-9BF8-36F7528F385D}" type="pres">
      <dgm:prSet presAssocID="{39AEDD40-9DF7-45DA-87D7-62862E11E935}" presName="hierRoot2" presStyleCnt="0"/>
      <dgm:spPr/>
    </dgm:pt>
    <dgm:pt modelId="{E4058719-52E8-49E9-8990-2B45AF6BED41}" type="pres">
      <dgm:prSet presAssocID="{39AEDD40-9DF7-45DA-87D7-62862E11E935}" presName="composite2" presStyleCnt="0"/>
      <dgm:spPr/>
    </dgm:pt>
    <dgm:pt modelId="{079C6352-082A-438E-B513-C30A796223D1}" type="pres">
      <dgm:prSet presAssocID="{39AEDD40-9DF7-45DA-87D7-62862E11E935}" presName="background2" presStyleLbl="node2" presStyleIdx="1" presStyleCnt="5"/>
      <dgm:spPr/>
    </dgm:pt>
    <dgm:pt modelId="{B769D6AB-07D5-40E3-A9E4-61359BC1839B}" type="pres">
      <dgm:prSet presAssocID="{39AEDD40-9DF7-45DA-87D7-62862E11E935}" presName="text2" presStyleLbl="fgAcc2" presStyleIdx="1" presStyleCnt="5">
        <dgm:presLayoutVars>
          <dgm:chPref val="3"/>
        </dgm:presLayoutVars>
      </dgm:prSet>
      <dgm:spPr/>
    </dgm:pt>
    <dgm:pt modelId="{AA58992E-A6F9-4C4C-868E-02AB22303723}" type="pres">
      <dgm:prSet presAssocID="{39AEDD40-9DF7-45DA-87D7-62862E11E935}" presName="hierChild3" presStyleCnt="0"/>
      <dgm:spPr/>
    </dgm:pt>
    <dgm:pt modelId="{6A828ED5-372F-4706-B93E-967F1140F00E}" type="pres">
      <dgm:prSet presAssocID="{32091B52-27D2-4633-BE17-10BB9DC20003}" presName="Name10" presStyleLbl="parChTrans1D2" presStyleIdx="2" presStyleCnt="5"/>
      <dgm:spPr/>
    </dgm:pt>
    <dgm:pt modelId="{1A798B5B-8A21-429C-AF4E-0DE0150DE232}" type="pres">
      <dgm:prSet presAssocID="{D53AFB94-2428-4942-8E86-07F272B4C1BC}" presName="hierRoot2" presStyleCnt="0"/>
      <dgm:spPr/>
    </dgm:pt>
    <dgm:pt modelId="{B4CE7BD8-FB5F-434D-8127-64DDD2593344}" type="pres">
      <dgm:prSet presAssocID="{D53AFB94-2428-4942-8E86-07F272B4C1BC}" presName="composite2" presStyleCnt="0"/>
      <dgm:spPr/>
    </dgm:pt>
    <dgm:pt modelId="{7FCF540B-410E-4C43-BCF4-19CC27BD087E}" type="pres">
      <dgm:prSet presAssocID="{D53AFB94-2428-4942-8E86-07F272B4C1BC}" presName="background2" presStyleLbl="node2" presStyleIdx="2" presStyleCnt="5"/>
      <dgm:spPr/>
    </dgm:pt>
    <dgm:pt modelId="{3DF74F53-75DB-45CF-829B-56221BBCDF65}" type="pres">
      <dgm:prSet presAssocID="{D53AFB94-2428-4942-8E86-07F272B4C1BC}" presName="text2" presStyleLbl="fgAcc2" presStyleIdx="2" presStyleCnt="5">
        <dgm:presLayoutVars>
          <dgm:chPref val="3"/>
        </dgm:presLayoutVars>
      </dgm:prSet>
      <dgm:spPr/>
    </dgm:pt>
    <dgm:pt modelId="{08FA1D68-9282-47EA-A5E5-E801D59A8388}" type="pres">
      <dgm:prSet presAssocID="{D53AFB94-2428-4942-8E86-07F272B4C1BC}" presName="hierChild3" presStyleCnt="0"/>
      <dgm:spPr/>
    </dgm:pt>
    <dgm:pt modelId="{00882DA3-FFDE-44D8-81F0-3C41E56F6B66}" type="pres">
      <dgm:prSet presAssocID="{B7801534-44AE-46E2-A9CD-705AF10AFE85}" presName="Name10" presStyleLbl="parChTrans1D2" presStyleIdx="3" presStyleCnt="5"/>
      <dgm:spPr/>
    </dgm:pt>
    <dgm:pt modelId="{9C529B7F-8EB5-422B-95B5-ACE1F48E65D5}" type="pres">
      <dgm:prSet presAssocID="{2CA19B3C-CF6D-4C83-90EF-7C6258E70739}" presName="hierRoot2" presStyleCnt="0"/>
      <dgm:spPr/>
    </dgm:pt>
    <dgm:pt modelId="{5EF75195-5DDD-435E-9593-65D7D458595F}" type="pres">
      <dgm:prSet presAssocID="{2CA19B3C-CF6D-4C83-90EF-7C6258E70739}" presName="composite2" presStyleCnt="0"/>
      <dgm:spPr/>
    </dgm:pt>
    <dgm:pt modelId="{371A452E-2BD3-48E3-A762-914602F375DA}" type="pres">
      <dgm:prSet presAssocID="{2CA19B3C-CF6D-4C83-90EF-7C6258E70739}" presName="background2" presStyleLbl="node2" presStyleIdx="3" presStyleCnt="5"/>
      <dgm:spPr/>
    </dgm:pt>
    <dgm:pt modelId="{96A82FDF-09F7-4090-9DA9-08D682C79488}" type="pres">
      <dgm:prSet presAssocID="{2CA19B3C-CF6D-4C83-90EF-7C6258E70739}" presName="text2" presStyleLbl="fgAcc2" presStyleIdx="3" presStyleCnt="5">
        <dgm:presLayoutVars>
          <dgm:chPref val="3"/>
        </dgm:presLayoutVars>
      </dgm:prSet>
      <dgm:spPr/>
    </dgm:pt>
    <dgm:pt modelId="{A986D952-3288-496E-9637-44889AF8422B}" type="pres">
      <dgm:prSet presAssocID="{2CA19B3C-CF6D-4C83-90EF-7C6258E70739}" presName="hierChild3" presStyleCnt="0"/>
      <dgm:spPr/>
    </dgm:pt>
    <dgm:pt modelId="{3701F6B8-5319-4960-A5F4-C389A172D101}" type="pres">
      <dgm:prSet presAssocID="{98171303-24AE-4783-92F3-16D55F5D7F25}" presName="hierRoot1" presStyleCnt="0"/>
      <dgm:spPr/>
    </dgm:pt>
    <dgm:pt modelId="{032E77CD-29C4-4AC2-AF3C-BCC906791DCC}" type="pres">
      <dgm:prSet presAssocID="{98171303-24AE-4783-92F3-16D55F5D7F25}" presName="composite" presStyleCnt="0"/>
      <dgm:spPr/>
    </dgm:pt>
    <dgm:pt modelId="{34CBE508-C42A-4898-984A-9AA9A79064E2}" type="pres">
      <dgm:prSet presAssocID="{98171303-24AE-4783-92F3-16D55F5D7F25}" presName="background" presStyleLbl="node0" presStyleIdx="2" presStyleCnt="3"/>
      <dgm:spPr/>
    </dgm:pt>
    <dgm:pt modelId="{474B57AE-07CE-4CEB-9405-A59A461CF782}" type="pres">
      <dgm:prSet presAssocID="{98171303-24AE-4783-92F3-16D55F5D7F25}" presName="text" presStyleLbl="fgAcc0" presStyleIdx="2" presStyleCnt="3">
        <dgm:presLayoutVars>
          <dgm:chPref val="3"/>
        </dgm:presLayoutVars>
      </dgm:prSet>
      <dgm:spPr/>
    </dgm:pt>
    <dgm:pt modelId="{8FF8C434-D46B-458E-ADD5-41700B99A311}" type="pres">
      <dgm:prSet presAssocID="{98171303-24AE-4783-92F3-16D55F5D7F25}" presName="hierChild2" presStyleCnt="0"/>
      <dgm:spPr/>
    </dgm:pt>
    <dgm:pt modelId="{73C4E329-371F-41BA-99C5-6D6908F4A638}" type="pres">
      <dgm:prSet presAssocID="{38170DA7-31CE-4320-86D3-3CCE589A8076}" presName="Name10" presStyleLbl="parChTrans1D2" presStyleIdx="4" presStyleCnt="5"/>
      <dgm:spPr/>
    </dgm:pt>
    <dgm:pt modelId="{8D988D25-63FD-4310-AB14-E1C0C78BC080}" type="pres">
      <dgm:prSet presAssocID="{C6CF8998-C9F1-4E3A-8F1C-F616C135DFDD}" presName="hierRoot2" presStyleCnt="0"/>
      <dgm:spPr/>
    </dgm:pt>
    <dgm:pt modelId="{1ACFBF0F-D6F3-4A6B-8054-8D1C9E4634BB}" type="pres">
      <dgm:prSet presAssocID="{C6CF8998-C9F1-4E3A-8F1C-F616C135DFDD}" presName="composite2" presStyleCnt="0"/>
      <dgm:spPr/>
    </dgm:pt>
    <dgm:pt modelId="{7E992B02-2480-48AD-AAE4-48AA61205C9B}" type="pres">
      <dgm:prSet presAssocID="{C6CF8998-C9F1-4E3A-8F1C-F616C135DFDD}" presName="background2" presStyleLbl="node2" presStyleIdx="4" presStyleCnt="5"/>
      <dgm:spPr/>
    </dgm:pt>
    <dgm:pt modelId="{F2425180-BA07-41C3-B6ED-6AC5049633B9}" type="pres">
      <dgm:prSet presAssocID="{C6CF8998-C9F1-4E3A-8F1C-F616C135DFDD}" presName="text2" presStyleLbl="fgAcc2" presStyleIdx="4" presStyleCnt="5">
        <dgm:presLayoutVars>
          <dgm:chPref val="3"/>
        </dgm:presLayoutVars>
      </dgm:prSet>
      <dgm:spPr/>
    </dgm:pt>
    <dgm:pt modelId="{8D2993A3-1795-40DC-9CAB-64656F7111D6}" type="pres">
      <dgm:prSet presAssocID="{C6CF8998-C9F1-4E3A-8F1C-F616C135DFDD}" presName="hierChild3" presStyleCnt="0"/>
      <dgm:spPr/>
    </dgm:pt>
  </dgm:ptLst>
  <dgm:cxnLst>
    <dgm:cxn modelId="{B9E7120E-BE2A-41CF-A503-869C812B4791}" srcId="{5026A1A6-827B-4A9D-82CE-10931ECCE567}" destId="{972720D6-A9C4-4BCD-8D65-1FF6A1EB514E}" srcOrd="0" destOrd="0" parTransId="{84A62917-5608-4CA7-ABD6-E75CF0086E39}" sibTransId="{5011FEFD-72AB-48B6-9EBF-40FA03EC8588}"/>
    <dgm:cxn modelId="{BD1DF911-6F7C-4C63-B932-9F130C118B97}" srcId="{5026A1A6-827B-4A9D-82CE-10931ECCE567}" destId="{39AEDD40-9DF7-45DA-87D7-62862E11E935}" srcOrd="1" destOrd="0" parTransId="{D3463CEB-4171-43DE-9B77-C8B2F494C289}" sibTransId="{EB24E0EC-0DDF-4165-ACD6-3325D150D907}"/>
    <dgm:cxn modelId="{F8464315-6260-4D37-8BBF-8734F05F52CC}" type="presOf" srcId="{B037B93F-4BB7-4AB8-81F5-8AE34CAAD1BB}" destId="{0A956C28-5FFF-41DB-BCAC-EBBC9EB894AE}" srcOrd="0" destOrd="0" presId="urn:microsoft.com/office/officeart/2005/8/layout/hierarchy1"/>
    <dgm:cxn modelId="{23E6AA16-00EB-4A8F-BD6E-1B110076474D}" type="presOf" srcId="{38170DA7-31CE-4320-86D3-3CCE589A8076}" destId="{73C4E329-371F-41BA-99C5-6D6908F4A638}" srcOrd="0" destOrd="0" presId="urn:microsoft.com/office/officeart/2005/8/layout/hierarchy1"/>
    <dgm:cxn modelId="{A6AD7A23-EF80-47E5-A3FF-0306F423191C}" srcId="{5026A1A6-827B-4A9D-82CE-10931ECCE567}" destId="{2CA19B3C-CF6D-4C83-90EF-7C6258E70739}" srcOrd="3" destOrd="0" parTransId="{B7801534-44AE-46E2-A9CD-705AF10AFE85}" sibTransId="{C84B254D-0A1B-4E19-8945-197BA7268602}"/>
    <dgm:cxn modelId="{D90F6727-3A66-4D59-9EA8-8E57BF01EE98}" type="presOf" srcId="{C6CF8998-C9F1-4E3A-8F1C-F616C135DFDD}" destId="{F2425180-BA07-41C3-B6ED-6AC5049633B9}" srcOrd="0" destOrd="0" presId="urn:microsoft.com/office/officeart/2005/8/layout/hierarchy1"/>
    <dgm:cxn modelId="{82B2E230-6761-4673-9DA6-690EDCA2977A}" type="presOf" srcId="{32091B52-27D2-4633-BE17-10BB9DC20003}" destId="{6A828ED5-372F-4706-B93E-967F1140F00E}" srcOrd="0" destOrd="0" presId="urn:microsoft.com/office/officeart/2005/8/layout/hierarchy1"/>
    <dgm:cxn modelId="{DD72AA31-3C0C-4AE4-8D92-350259191A3B}" type="presOf" srcId="{39AEDD40-9DF7-45DA-87D7-62862E11E935}" destId="{B769D6AB-07D5-40E3-A9E4-61359BC1839B}" srcOrd="0" destOrd="0" presId="urn:microsoft.com/office/officeart/2005/8/layout/hierarchy1"/>
    <dgm:cxn modelId="{AF64225C-55D4-401F-81A8-57E20526DA93}" srcId="{98171303-24AE-4783-92F3-16D55F5D7F25}" destId="{C6CF8998-C9F1-4E3A-8F1C-F616C135DFDD}" srcOrd="0" destOrd="0" parTransId="{38170DA7-31CE-4320-86D3-3CCE589A8076}" sibTransId="{63E2BB19-8105-42A0-857B-83C42F83F369}"/>
    <dgm:cxn modelId="{3A929943-73FE-483D-8185-BD350F4663A8}" srcId="{E92B7C67-8D5D-481A-84AA-CD436CEDA925}" destId="{98171303-24AE-4783-92F3-16D55F5D7F25}" srcOrd="2" destOrd="0" parTransId="{84F95184-8EE3-4E6B-BA29-326CFDC7781B}" sibTransId="{4C56AAF0-3F5F-4540-9A4E-1D2109E24502}"/>
    <dgm:cxn modelId="{69C77344-B3DB-45FA-B07D-D77D9EBF7E12}" type="presOf" srcId="{98171303-24AE-4783-92F3-16D55F5D7F25}" destId="{474B57AE-07CE-4CEB-9405-A59A461CF782}" srcOrd="0" destOrd="0" presId="urn:microsoft.com/office/officeart/2005/8/layout/hierarchy1"/>
    <dgm:cxn modelId="{028CAE6E-DDBB-4904-8B9C-FF70AE5252A0}" type="presOf" srcId="{D53AFB94-2428-4942-8E86-07F272B4C1BC}" destId="{3DF74F53-75DB-45CF-829B-56221BBCDF65}" srcOrd="0" destOrd="0" presId="urn:microsoft.com/office/officeart/2005/8/layout/hierarchy1"/>
    <dgm:cxn modelId="{57B5227B-29B5-491E-8297-E3C37BD3FB1B}" srcId="{E92B7C67-8D5D-481A-84AA-CD436CEDA925}" destId="{B037B93F-4BB7-4AB8-81F5-8AE34CAAD1BB}" srcOrd="0" destOrd="0" parTransId="{87128B82-4A8B-42AA-B976-3D8683F2B94F}" sibTransId="{2A274E40-502B-44AE-9E39-8631B23BAF8F}"/>
    <dgm:cxn modelId="{88C5EC90-702C-42DF-879C-A8A6D1D8D59A}" srcId="{5026A1A6-827B-4A9D-82CE-10931ECCE567}" destId="{D53AFB94-2428-4942-8E86-07F272B4C1BC}" srcOrd="2" destOrd="0" parTransId="{32091B52-27D2-4633-BE17-10BB9DC20003}" sibTransId="{AE5264E3-BC43-4E5B-BCDD-1884169E48CD}"/>
    <dgm:cxn modelId="{BDA73AB1-3C1B-423D-94EB-EDD623041034}" srcId="{E92B7C67-8D5D-481A-84AA-CD436CEDA925}" destId="{5026A1A6-827B-4A9D-82CE-10931ECCE567}" srcOrd="1" destOrd="0" parTransId="{EC27BB7D-15E6-475E-9324-129DD1B0CE9E}" sibTransId="{873B243D-F56B-4E38-B543-6D7FEF3BAFBF}"/>
    <dgm:cxn modelId="{6CDEA5C8-F40B-44B3-AA6F-5B934CDFFB4B}" type="presOf" srcId="{2CA19B3C-CF6D-4C83-90EF-7C6258E70739}" destId="{96A82FDF-09F7-4090-9DA9-08D682C79488}" srcOrd="0" destOrd="0" presId="urn:microsoft.com/office/officeart/2005/8/layout/hierarchy1"/>
    <dgm:cxn modelId="{D0DE20D2-2F6E-4CB7-AAD6-A04078F874D8}" type="presOf" srcId="{E92B7C67-8D5D-481A-84AA-CD436CEDA925}" destId="{94D87A4A-B743-487D-8DC5-C166B3E3E00E}" srcOrd="0" destOrd="0" presId="urn:microsoft.com/office/officeart/2005/8/layout/hierarchy1"/>
    <dgm:cxn modelId="{7818C6D5-D111-4806-8E99-76A3477EE491}" type="presOf" srcId="{5026A1A6-827B-4A9D-82CE-10931ECCE567}" destId="{4513F487-C931-46D4-8CDC-8BD6E807006F}" srcOrd="0" destOrd="0" presId="urn:microsoft.com/office/officeart/2005/8/layout/hierarchy1"/>
    <dgm:cxn modelId="{5956BAE3-6C55-4E93-B4F3-3F5097E5D806}" type="presOf" srcId="{B7801534-44AE-46E2-A9CD-705AF10AFE85}" destId="{00882DA3-FFDE-44D8-81F0-3C41E56F6B66}" srcOrd="0" destOrd="0" presId="urn:microsoft.com/office/officeart/2005/8/layout/hierarchy1"/>
    <dgm:cxn modelId="{26B8F1E7-81D6-407A-89B3-0D8D55FBBA88}" type="presOf" srcId="{972720D6-A9C4-4BCD-8D65-1FF6A1EB514E}" destId="{8FC14DA6-3C80-45E3-B280-ACE99468D80C}" srcOrd="0" destOrd="0" presId="urn:microsoft.com/office/officeart/2005/8/layout/hierarchy1"/>
    <dgm:cxn modelId="{FD0411EB-9DB0-4368-93E2-10AA0738AB5B}" type="presOf" srcId="{D3463CEB-4171-43DE-9B77-C8B2F494C289}" destId="{8C526AA5-A1DD-468E-B7B3-1712F58E8EBF}" srcOrd="0" destOrd="0" presId="urn:microsoft.com/office/officeart/2005/8/layout/hierarchy1"/>
    <dgm:cxn modelId="{3BA70FEE-DA3E-43F4-B181-38AF70C7724C}" type="presOf" srcId="{84A62917-5608-4CA7-ABD6-E75CF0086E39}" destId="{174AFD6C-08BD-4684-923F-767587C8D804}" srcOrd="0" destOrd="0" presId="urn:microsoft.com/office/officeart/2005/8/layout/hierarchy1"/>
    <dgm:cxn modelId="{C8B82F7E-B878-444D-BFA3-FF84C7CA6F98}" type="presParOf" srcId="{94D87A4A-B743-487D-8DC5-C166B3E3E00E}" destId="{429BF828-288C-4949-BC24-0604425B9420}" srcOrd="0" destOrd="0" presId="urn:microsoft.com/office/officeart/2005/8/layout/hierarchy1"/>
    <dgm:cxn modelId="{A6F156CF-BE6A-4796-BAEA-2425043A7866}" type="presParOf" srcId="{429BF828-288C-4949-BC24-0604425B9420}" destId="{056592C2-3444-46E0-9911-F9058119047B}" srcOrd="0" destOrd="0" presId="urn:microsoft.com/office/officeart/2005/8/layout/hierarchy1"/>
    <dgm:cxn modelId="{A22B1E21-082B-480B-BC19-B0123E82C457}" type="presParOf" srcId="{056592C2-3444-46E0-9911-F9058119047B}" destId="{3B2E5479-928C-43BB-91B6-C60ED0981DCC}" srcOrd="0" destOrd="0" presId="urn:microsoft.com/office/officeart/2005/8/layout/hierarchy1"/>
    <dgm:cxn modelId="{36329ABB-0F23-4D0B-BFF7-15AD45970E73}" type="presParOf" srcId="{056592C2-3444-46E0-9911-F9058119047B}" destId="{0A956C28-5FFF-41DB-BCAC-EBBC9EB894AE}" srcOrd="1" destOrd="0" presId="urn:microsoft.com/office/officeart/2005/8/layout/hierarchy1"/>
    <dgm:cxn modelId="{E6F66AA2-8792-4B93-BED8-08234A501910}" type="presParOf" srcId="{429BF828-288C-4949-BC24-0604425B9420}" destId="{AAF382B2-A937-4076-AF9C-DC25C6DCB541}" srcOrd="1" destOrd="0" presId="urn:microsoft.com/office/officeart/2005/8/layout/hierarchy1"/>
    <dgm:cxn modelId="{56C66B11-163D-4BEA-9128-D08EFE595D6C}" type="presParOf" srcId="{94D87A4A-B743-487D-8DC5-C166B3E3E00E}" destId="{EB8EC880-EC94-4390-AE98-5788FB0D61FC}" srcOrd="1" destOrd="0" presId="urn:microsoft.com/office/officeart/2005/8/layout/hierarchy1"/>
    <dgm:cxn modelId="{92C9CE49-6EBD-454F-97E4-0535F17E2487}" type="presParOf" srcId="{EB8EC880-EC94-4390-AE98-5788FB0D61FC}" destId="{9A23AF04-2A11-41D5-BAD5-CFFF6EE954E6}" srcOrd="0" destOrd="0" presId="urn:microsoft.com/office/officeart/2005/8/layout/hierarchy1"/>
    <dgm:cxn modelId="{07734632-6862-410C-8C91-21EA76D3D82A}" type="presParOf" srcId="{9A23AF04-2A11-41D5-BAD5-CFFF6EE954E6}" destId="{930DA1FB-94E3-4BFC-B632-23F15B2A0CB8}" srcOrd="0" destOrd="0" presId="urn:microsoft.com/office/officeart/2005/8/layout/hierarchy1"/>
    <dgm:cxn modelId="{DBA8AE41-5912-47ED-B66A-48BF1C2B02CD}" type="presParOf" srcId="{9A23AF04-2A11-41D5-BAD5-CFFF6EE954E6}" destId="{4513F487-C931-46D4-8CDC-8BD6E807006F}" srcOrd="1" destOrd="0" presId="urn:microsoft.com/office/officeart/2005/8/layout/hierarchy1"/>
    <dgm:cxn modelId="{02A20EF9-6996-4B6D-8DB9-44CECD10646E}" type="presParOf" srcId="{EB8EC880-EC94-4390-AE98-5788FB0D61FC}" destId="{4583E156-30B8-449E-91AC-F3EB47AB441C}" srcOrd="1" destOrd="0" presId="urn:microsoft.com/office/officeart/2005/8/layout/hierarchy1"/>
    <dgm:cxn modelId="{F731FD3B-57E0-46F9-A725-EEE2041B9B2B}" type="presParOf" srcId="{4583E156-30B8-449E-91AC-F3EB47AB441C}" destId="{174AFD6C-08BD-4684-923F-767587C8D804}" srcOrd="0" destOrd="0" presId="urn:microsoft.com/office/officeart/2005/8/layout/hierarchy1"/>
    <dgm:cxn modelId="{D0D04C0D-6777-468B-B995-077C378D929F}" type="presParOf" srcId="{4583E156-30B8-449E-91AC-F3EB47AB441C}" destId="{F4D9538B-1C93-4850-A959-D2ADD2B01C21}" srcOrd="1" destOrd="0" presId="urn:microsoft.com/office/officeart/2005/8/layout/hierarchy1"/>
    <dgm:cxn modelId="{D3C30D95-4A2E-4C30-8A02-1FF208BC4136}" type="presParOf" srcId="{F4D9538B-1C93-4850-A959-D2ADD2B01C21}" destId="{5943E90B-15CE-4CF9-AAE2-992844AE240D}" srcOrd="0" destOrd="0" presId="urn:microsoft.com/office/officeart/2005/8/layout/hierarchy1"/>
    <dgm:cxn modelId="{90F76CCF-B2C9-4B9C-9E83-BC5825271861}" type="presParOf" srcId="{5943E90B-15CE-4CF9-AAE2-992844AE240D}" destId="{5615C2ED-FA04-4050-B8E4-09D9028CEB09}" srcOrd="0" destOrd="0" presId="urn:microsoft.com/office/officeart/2005/8/layout/hierarchy1"/>
    <dgm:cxn modelId="{C5129E08-DFA7-417C-9985-C55CEDFBE297}" type="presParOf" srcId="{5943E90B-15CE-4CF9-AAE2-992844AE240D}" destId="{8FC14DA6-3C80-45E3-B280-ACE99468D80C}" srcOrd="1" destOrd="0" presId="urn:microsoft.com/office/officeart/2005/8/layout/hierarchy1"/>
    <dgm:cxn modelId="{30755EAF-B5BA-46EA-ABD1-3C0B89DE6A0F}" type="presParOf" srcId="{F4D9538B-1C93-4850-A959-D2ADD2B01C21}" destId="{C9B63567-350B-456A-B4B6-004330E22ED3}" srcOrd="1" destOrd="0" presId="urn:microsoft.com/office/officeart/2005/8/layout/hierarchy1"/>
    <dgm:cxn modelId="{80C3A7CE-88A8-43A2-A9A3-858EBF4F28FF}" type="presParOf" srcId="{4583E156-30B8-449E-91AC-F3EB47AB441C}" destId="{8C526AA5-A1DD-468E-B7B3-1712F58E8EBF}" srcOrd="2" destOrd="0" presId="urn:microsoft.com/office/officeart/2005/8/layout/hierarchy1"/>
    <dgm:cxn modelId="{4A1150C6-23E0-47D9-83D4-0E7C48F63D8D}" type="presParOf" srcId="{4583E156-30B8-449E-91AC-F3EB47AB441C}" destId="{5AE61E84-67B9-445A-9BF8-36F7528F385D}" srcOrd="3" destOrd="0" presId="urn:microsoft.com/office/officeart/2005/8/layout/hierarchy1"/>
    <dgm:cxn modelId="{1E74525C-D783-4A41-A3B7-48A54FF10A46}" type="presParOf" srcId="{5AE61E84-67B9-445A-9BF8-36F7528F385D}" destId="{E4058719-52E8-49E9-8990-2B45AF6BED41}" srcOrd="0" destOrd="0" presId="urn:microsoft.com/office/officeart/2005/8/layout/hierarchy1"/>
    <dgm:cxn modelId="{72869AF8-CB29-42E4-8604-287580A8BB74}" type="presParOf" srcId="{E4058719-52E8-49E9-8990-2B45AF6BED41}" destId="{079C6352-082A-438E-B513-C30A796223D1}" srcOrd="0" destOrd="0" presId="urn:microsoft.com/office/officeart/2005/8/layout/hierarchy1"/>
    <dgm:cxn modelId="{E0FA4AD3-8C10-414E-BDC7-58FB418A6764}" type="presParOf" srcId="{E4058719-52E8-49E9-8990-2B45AF6BED41}" destId="{B769D6AB-07D5-40E3-A9E4-61359BC1839B}" srcOrd="1" destOrd="0" presId="urn:microsoft.com/office/officeart/2005/8/layout/hierarchy1"/>
    <dgm:cxn modelId="{3957650D-EBDE-41E6-8FBB-F206E6965B41}" type="presParOf" srcId="{5AE61E84-67B9-445A-9BF8-36F7528F385D}" destId="{AA58992E-A6F9-4C4C-868E-02AB22303723}" srcOrd="1" destOrd="0" presId="urn:microsoft.com/office/officeart/2005/8/layout/hierarchy1"/>
    <dgm:cxn modelId="{3671DDC1-63E5-4338-A4B3-096A02571091}" type="presParOf" srcId="{4583E156-30B8-449E-91AC-F3EB47AB441C}" destId="{6A828ED5-372F-4706-B93E-967F1140F00E}" srcOrd="4" destOrd="0" presId="urn:microsoft.com/office/officeart/2005/8/layout/hierarchy1"/>
    <dgm:cxn modelId="{C5A329D4-4C32-41CB-A975-8095E4B877B7}" type="presParOf" srcId="{4583E156-30B8-449E-91AC-F3EB47AB441C}" destId="{1A798B5B-8A21-429C-AF4E-0DE0150DE232}" srcOrd="5" destOrd="0" presId="urn:microsoft.com/office/officeart/2005/8/layout/hierarchy1"/>
    <dgm:cxn modelId="{D1C5080B-8B9D-4D11-862A-907C77E673FC}" type="presParOf" srcId="{1A798B5B-8A21-429C-AF4E-0DE0150DE232}" destId="{B4CE7BD8-FB5F-434D-8127-64DDD2593344}" srcOrd="0" destOrd="0" presId="urn:microsoft.com/office/officeart/2005/8/layout/hierarchy1"/>
    <dgm:cxn modelId="{DF5AAB44-5174-4C7D-9B28-4E1884E2237D}" type="presParOf" srcId="{B4CE7BD8-FB5F-434D-8127-64DDD2593344}" destId="{7FCF540B-410E-4C43-BCF4-19CC27BD087E}" srcOrd="0" destOrd="0" presId="urn:microsoft.com/office/officeart/2005/8/layout/hierarchy1"/>
    <dgm:cxn modelId="{6998BE66-AA7D-4A92-8173-FD8C281756B1}" type="presParOf" srcId="{B4CE7BD8-FB5F-434D-8127-64DDD2593344}" destId="{3DF74F53-75DB-45CF-829B-56221BBCDF65}" srcOrd="1" destOrd="0" presId="urn:microsoft.com/office/officeart/2005/8/layout/hierarchy1"/>
    <dgm:cxn modelId="{341588C3-234D-409F-9ACA-301305BDEDD2}" type="presParOf" srcId="{1A798B5B-8A21-429C-AF4E-0DE0150DE232}" destId="{08FA1D68-9282-47EA-A5E5-E801D59A8388}" srcOrd="1" destOrd="0" presId="urn:microsoft.com/office/officeart/2005/8/layout/hierarchy1"/>
    <dgm:cxn modelId="{D4701F13-B4B3-4A0B-A8CC-B5C02F4D0043}" type="presParOf" srcId="{4583E156-30B8-449E-91AC-F3EB47AB441C}" destId="{00882DA3-FFDE-44D8-81F0-3C41E56F6B66}" srcOrd="6" destOrd="0" presId="urn:microsoft.com/office/officeart/2005/8/layout/hierarchy1"/>
    <dgm:cxn modelId="{A7DA9B7C-D65B-440A-9473-F578F5AC1B6F}" type="presParOf" srcId="{4583E156-30B8-449E-91AC-F3EB47AB441C}" destId="{9C529B7F-8EB5-422B-95B5-ACE1F48E65D5}" srcOrd="7" destOrd="0" presId="urn:microsoft.com/office/officeart/2005/8/layout/hierarchy1"/>
    <dgm:cxn modelId="{335FB2C9-5328-4293-91DA-A2F97CB39E92}" type="presParOf" srcId="{9C529B7F-8EB5-422B-95B5-ACE1F48E65D5}" destId="{5EF75195-5DDD-435E-9593-65D7D458595F}" srcOrd="0" destOrd="0" presId="urn:microsoft.com/office/officeart/2005/8/layout/hierarchy1"/>
    <dgm:cxn modelId="{4178862A-D5FF-4C72-9716-A72A8E3FDC47}" type="presParOf" srcId="{5EF75195-5DDD-435E-9593-65D7D458595F}" destId="{371A452E-2BD3-48E3-A762-914602F375DA}" srcOrd="0" destOrd="0" presId="urn:microsoft.com/office/officeart/2005/8/layout/hierarchy1"/>
    <dgm:cxn modelId="{2DD6F088-702C-430C-85C6-18927FB2FC00}" type="presParOf" srcId="{5EF75195-5DDD-435E-9593-65D7D458595F}" destId="{96A82FDF-09F7-4090-9DA9-08D682C79488}" srcOrd="1" destOrd="0" presId="urn:microsoft.com/office/officeart/2005/8/layout/hierarchy1"/>
    <dgm:cxn modelId="{5E44A9D8-DDA0-4F08-A2CF-B9B9A99DF5F8}" type="presParOf" srcId="{9C529B7F-8EB5-422B-95B5-ACE1F48E65D5}" destId="{A986D952-3288-496E-9637-44889AF8422B}" srcOrd="1" destOrd="0" presId="urn:microsoft.com/office/officeart/2005/8/layout/hierarchy1"/>
    <dgm:cxn modelId="{5DA8F87B-DDAC-456E-9905-05C113B5FF50}" type="presParOf" srcId="{94D87A4A-B743-487D-8DC5-C166B3E3E00E}" destId="{3701F6B8-5319-4960-A5F4-C389A172D101}" srcOrd="2" destOrd="0" presId="urn:microsoft.com/office/officeart/2005/8/layout/hierarchy1"/>
    <dgm:cxn modelId="{40097F23-A759-4639-80B0-8010C610D00E}" type="presParOf" srcId="{3701F6B8-5319-4960-A5F4-C389A172D101}" destId="{032E77CD-29C4-4AC2-AF3C-BCC906791DCC}" srcOrd="0" destOrd="0" presId="urn:microsoft.com/office/officeart/2005/8/layout/hierarchy1"/>
    <dgm:cxn modelId="{784DBAB7-2E58-4ECA-8E9E-915F80672D8E}" type="presParOf" srcId="{032E77CD-29C4-4AC2-AF3C-BCC906791DCC}" destId="{34CBE508-C42A-4898-984A-9AA9A79064E2}" srcOrd="0" destOrd="0" presId="urn:microsoft.com/office/officeart/2005/8/layout/hierarchy1"/>
    <dgm:cxn modelId="{EFA11FF1-EEA6-4CE5-99CE-5B7B5F6D46B6}" type="presParOf" srcId="{032E77CD-29C4-4AC2-AF3C-BCC906791DCC}" destId="{474B57AE-07CE-4CEB-9405-A59A461CF782}" srcOrd="1" destOrd="0" presId="urn:microsoft.com/office/officeart/2005/8/layout/hierarchy1"/>
    <dgm:cxn modelId="{06212AA7-D709-4281-A9DF-D46025F810E9}" type="presParOf" srcId="{3701F6B8-5319-4960-A5F4-C389A172D101}" destId="{8FF8C434-D46B-458E-ADD5-41700B99A311}" srcOrd="1" destOrd="0" presId="urn:microsoft.com/office/officeart/2005/8/layout/hierarchy1"/>
    <dgm:cxn modelId="{83C62ECD-434A-418E-A4F4-2CEF3ED58476}" type="presParOf" srcId="{8FF8C434-D46B-458E-ADD5-41700B99A311}" destId="{73C4E329-371F-41BA-99C5-6D6908F4A638}" srcOrd="0" destOrd="0" presId="urn:microsoft.com/office/officeart/2005/8/layout/hierarchy1"/>
    <dgm:cxn modelId="{D52AD6FE-09CF-4DE6-8F4A-4958A03890B1}" type="presParOf" srcId="{8FF8C434-D46B-458E-ADD5-41700B99A311}" destId="{8D988D25-63FD-4310-AB14-E1C0C78BC080}" srcOrd="1" destOrd="0" presId="urn:microsoft.com/office/officeart/2005/8/layout/hierarchy1"/>
    <dgm:cxn modelId="{DAD88201-161B-496A-A9C8-70787D274B5C}" type="presParOf" srcId="{8D988D25-63FD-4310-AB14-E1C0C78BC080}" destId="{1ACFBF0F-D6F3-4A6B-8054-8D1C9E4634BB}" srcOrd="0" destOrd="0" presId="urn:microsoft.com/office/officeart/2005/8/layout/hierarchy1"/>
    <dgm:cxn modelId="{3B6A9CE4-57B0-4FCA-A04F-A4D04B68D863}" type="presParOf" srcId="{1ACFBF0F-D6F3-4A6B-8054-8D1C9E4634BB}" destId="{7E992B02-2480-48AD-AAE4-48AA61205C9B}" srcOrd="0" destOrd="0" presId="urn:microsoft.com/office/officeart/2005/8/layout/hierarchy1"/>
    <dgm:cxn modelId="{48ADB4DE-CB8B-41DC-8040-DEEBF3ADF8AA}" type="presParOf" srcId="{1ACFBF0F-D6F3-4A6B-8054-8D1C9E4634BB}" destId="{F2425180-BA07-41C3-B6ED-6AC5049633B9}" srcOrd="1" destOrd="0" presId="urn:microsoft.com/office/officeart/2005/8/layout/hierarchy1"/>
    <dgm:cxn modelId="{631D57D1-F2B9-4FCB-BC08-175107B74576}" type="presParOf" srcId="{8D988D25-63FD-4310-AB14-E1C0C78BC080}" destId="{8D2993A3-1795-40DC-9CAB-64656F7111D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58218-2118-49A7-948D-260A02A38B04}">
      <dsp:nvSpPr>
        <dsp:cNvPr id="0" name=""/>
        <dsp:cNvSpPr/>
      </dsp:nvSpPr>
      <dsp:spPr>
        <a:xfrm>
          <a:off x="0" y="264364"/>
          <a:ext cx="5127171" cy="819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7926" tIns="270764" rIns="397926" bIns="92456" numCol="1" spcCol="1270" anchor="t" anchorCtr="0">
          <a:noAutofit/>
        </a:bodyPr>
        <a:lstStyle/>
        <a:p>
          <a:pPr marL="114300" lvl="1" indent="-114300" algn="l" defTabSz="577850">
            <a:lnSpc>
              <a:spcPct val="90000"/>
            </a:lnSpc>
            <a:spcBef>
              <a:spcPct val="0"/>
            </a:spcBef>
            <a:spcAft>
              <a:spcPct val="15000"/>
            </a:spcAft>
            <a:buChar char="•"/>
          </a:pPr>
          <a:r>
            <a:rPr lang="en-SG" sz="1300" kern="1200">
              <a:latin typeface="DengXian Light" panose="02010600030101010101" pitchFamily="2" charset="-122"/>
              <a:ea typeface="DengXian Light" panose="02010600030101010101" pitchFamily="2" charset="-122"/>
            </a:rPr>
            <a:t>UnitValue class</a:t>
          </a:r>
          <a:endParaRPr lang="en-US" sz="1300" kern="1200">
            <a:latin typeface="DengXian Light" panose="02010600030101010101" pitchFamily="2" charset="-122"/>
            <a:ea typeface="DengXian Light" panose="02010600030101010101" pitchFamily="2" charset="-122"/>
          </a:endParaRPr>
        </a:p>
        <a:p>
          <a:pPr marL="228600" lvl="2" indent="-114300" algn="l" defTabSz="577850">
            <a:lnSpc>
              <a:spcPct val="90000"/>
            </a:lnSpc>
            <a:spcBef>
              <a:spcPct val="0"/>
            </a:spcBef>
            <a:spcAft>
              <a:spcPct val="15000"/>
            </a:spcAft>
            <a:buChar char="•"/>
          </a:pPr>
          <a:r>
            <a:rPr lang="en-SG" sz="1300" kern="1200" dirty="0">
              <a:latin typeface="DengXian Light" panose="02010600030101010101" pitchFamily="2" charset="-122"/>
              <a:ea typeface="DengXian Light" panose="02010600030101010101" pitchFamily="2" charset="-122"/>
            </a:rPr>
            <a:t>uses regex to parse units</a:t>
          </a:r>
          <a:endParaRPr lang="en-US" sz="1300" kern="1200" dirty="0">
            <a:latin typeface="DengXian Light" panose="02010600030101010101" pitchFamily="2" charset="-122"/>
            <a:ea typeface="DengXian Light" panose="02010600030101010101" pitchFamily="2" charset="-122"/>
          </a:endParaRPr>
        </a:p>
      </dsp:txBody>
      <dsp:txXfrm>
        <a:off x="0" y="264364"/>
        <a:ext cx="5127171" cy="819000"/>
      </dsp:txXfrm>
    </dsp:sp>
    <dsp:sp modelId="{820FDA40-E22B-4443-816E-6B164C3C818D}">
      <dsp:nvSpPr>
        <dsp:cNvPr id="0" name=""/>
        <dsp:cNvSpPr/>
      </dsp:nvSpPr>
      <dsp:spPr>
        <a:xfrm>
          <a:off x="256358" y="72484"/>
          <a:ext cx="3589020" cy="383760"/>
        </a:xfrm>
        <a:prstGeom prst="roundRect">
          <a:avLst/>
        </a:prstGeom>
        <a:solidFill>
          <a:schemeClr val="accent1"/>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656" tIns="0" rIns="135656" bIns="0" numCol="1" spcCol="1270" anchor="ctr" anchorCtr="0">
          <a:noAutofit/>
        </a:bodyPr>
        <a:lstStyle/>
        <a:p>
          <a:pPr marL="0" lvl="0" indent="0" algn="l" defTabSz="577850">
            <a:lnSpc>
              <a:spcPct val="90000"/>
            </a:lnSpc>
            <a:spcBef>
              <a:spcPct val="0"/>
            </a:spcBef>
            <a:spcAft>
              <a:spcPct val="35000"/>
            </a:spcAft>
            <a:buNone/>
          </a:pPr>
          <a:r>
            <a:rPr lang="en-SG" sz="1300" kern="1200" dirty="0"/>
            <a:t>quantity </a:t>
          </a:r>
          <a:r>
            <a:rPr lang="en-SG" sz="1300" kern="1200" dirty="0" err="1"/>
            <a:t>subpackage</a:t>
          </a:r>
          <a:endParaRPr lang="en-US" sz="1300" kern="1200" dirty="0"/>
        </a:p>
      </dsp:txBody>
      <dsp:txXfrm>
        <a:off x="275092" y="91218"/>
        <a:ext cx="3551552" cy="346292"/>
      </dsp:txXfrm>
    </dsp:sp>
    <dsp:sp modelId="{9D2DD59B-1427-4FAC-9823-A13AA55B3015}">
      <dsp:nvSpPr>
        <dsp:cNvPr id="0" name=""/>
        <dsp:cNvSpPr/>
      </dsp:nvSpPr>
      <dsp:spPr>
        <a:xfrm>
          <a:off x="0" y="1345444"/>
          <a:ext cx="5127171" cy="22522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7926" tIns="270764" rIns="397926" bIns="92456" numCol="1" spcCol="1270" anchor="t" anchorCtr="0">
          <a:noAutofit/>
        </a:bodyPr>
        <a:lstStyle/>
        <a:p>
          <a:pPr marL="114300" lvl="1" indent="-114300" algn="l" defTabSz="577850">
            <a:lnSpc>
              <a:spcPct val="90000"/>
            </a:lnSpc>
            <a:spcBef>
              <a:spcPct val="0"/>
            </a:spcBef>
            <a:spcAft>
              <a:spcPct val="15000"/>
            </a:spcAft>
            <a:buChar char="•"/>
          </a:pPr>
          <a:r>
            <a:rPr lang="en-SG" sz="1300" kern="1200" dirty="0" err="1">
              <a:latin typeface="DengXian Light" panose="02010600030101010101" pitchFamily="2" charset="-122"/>
              <a:ea typeface="DengXian Light" panose="02010600030101010101" pitchFamily="2" charset="-122"/>
            </a:rPr>
            <a:t>CircuitObject</a:t>
          </a:r>
          <a:r>
            <a:rPr lang="en-SG" sz="1300" kern="1200" dirty="0">
              <a:latin typeface="DengXian Light" panose="02010600030101010101" pitchFamily="2" charset="-122"/>
              <a:ea typeface="DengXian Light" panose="02010600030101010101" pitchFamily="2" charset="-122"/>
            </a:rPr>
            <a:t> class</a:t>
          </a:r>
          <a:endParaRPr lang="en-US" sz="1300" kern="1200" dirty="0">
            <a:latin typeface="DengXian Light" panose="02010600030101010101" pitchFamily="2" charset="-122"/>
            <a:ea typeface="DengXian Light" panose="02010600030101010101" pitchFamily="2" charset="-122"/>
          </a:endParaRPr>
        </a:p>
        <a:p>
          <a:pPr marL="228600" lvl="2" indent="-114300" algn="l" defTabSz="577850">
            <a:lnSpc>
              <a:spcPct val="90000"/>
            </a:lnSpc>
            <a:spcBef>
              <a:spcPct val="0"/>
            </a:spcBef>
            <a:spcAft>
              <a:spcPct val="15000"/>
            </a:spcAft>
            <a:buChar char="•"/>
          </a:pPr>
          <a:r>
            <a:rPr lang="en-SG" sz="1300" kern="1200">
              <a:latin typeface="DengXian Light" panose="02010600030101010101" pitchFamily="2" charset="-122"/>
              <a:ea typeface="DengXian Light" panose="02010600030101010101" pitchFamily="2" charset="-122"/>
            </a:rPr>
            <a:t>fields for voltage, current, power and resistance</a:t>
          </a:r>
          <a:endParaRPr lang="en-US" sz="1300" kern="1200">
            <a:latin typeface="DengXian Light" panose="02010600030101010101" pitchFamily="2" charset="-122"/>
            <a:ea typeface="DengXian Light" panose="02010600030101010101" pitchFamily="2" charset="-122"/>
          </a:endParaRPr>
        </a:p>
        <a:p>
          <a:pPr marL="114300" lvl="1" indent="-114300" algn="l" defTabSz="577850">
            <a:lnSpc>
              <a:spcPct val="90000"/>
            </a:lnSpc>
            <a:spcBef>
              <a:spcPct val="0"/>
            </a:spcBef>
            <a:spcAft>
              <a:spcPct val="15000"/>
            </a:spcAft>
            <a:buChar char="•"/>
          </a:pPr>
          <a:r>
            <a:rPr lang="en-SG" sz="1300" kern="1200" dirty="0">
              <a:latin typeface="DengXian Light" panose="02010600030101010101" pitchFamily="2" charset="-122"/>
              <a:ea typeface="DengXian Light" panose="02010600030101010101" pitchFamily="2" charset="-122"/>
            </a:rPr>
            <a:t>Node abstract class</a:t>
          </a:r>
          <a:endParaRPr lang="en-US" sz="1300" kern="1200" dirty="0">
            <a:latin typeface="DengXian Light" panose="02010600030101010101" pitchFamily="2" charset="-122"/>
            <a:ea typeface="DengXian Light" panose="02010600030101010101" pitchFamily="2" charset="-122"/>
          </a:endParaRPr>
        </a:p>
        <a:p>
          <a:pPr marL="228600" lvl="2" indent="-114300" algn="l" defTabSz="577850">
            <a:lnSpc>
              <a:spcPct val="90000"/>
            </a:lnSpc>
            <a:spcBef>
              <a:spcPct val="0"/>
            </a:spcBef>
            <a:spcAft>
              <a:spcPct val="15000"/>
            </a:spcAft>
            <a:buChar char="•"/>
          </a:pPr>
          <a:r>
            <a:rPr lang="en-SG" sz="1300" kern="1200" dirty="0">
              <a:latin typeface="DengXian Light" panose="02010600030101010101" pitchFamily="2" charset="-122"/>
              <a:ea typeface="DengXian Light" panose="02010600030101010101" pitchFamily="2" charset="-122"/>
            </a:rPr>
            <a:t>manages connections to other components</a:t>
          </a:r>
          <a:endParaRPr lang="en-US" sz="1300" kern="1200" dirty="0">
            <a:latin typeface="DengXian Light" panose="02010600030101010101" pitchFamily="2" charset="-122"/>
            <a:ea typeface="DengXian Light" panose="02010600030101010101" pitchFamily="2" charset="-122"/>
          </a:endParaRPr>
        </a:p>
        <a:p>
          <a:pPr marL="114300" lvl="1" indent="-114300" algn="l" defTabSz="577850">
            <a:lnSpc>
              <a:spcPct val="90000"/>
            </a:lnSpc>
            <a:spcBef>
              <a:spcPct val="0"/>
            </a:spcBef>
            <a:spcAft>
              <a:spcPct val="15000"/>
            </a:spcAft>
            <a:buChar char="•"/>
          </a:pPr>
          <a:r>
            <a:rPr lang="en-SG" sz="1300" kern="1200">
              <a:latin typeface="DengXian Light" panose="02010600030101010101" pitchFamily="2" charset="-122"/>
              <a:ea typeface="DengXian Light" panose="02010600030101010101" pitchFamily="2" charset="-122"/>
            </a:rPr>
            <a:t>Component class</a:t>
          </a:r>
          <a:endParaRPr lang="en-US" sz="1300" kern="1200">
            <a:latin typeface="DengXian Light" panose="02010600030101010101" pitchFamily="2" charset="-122"/>
            <a:ea typeface="DengXian Light" panose="02010600030101010101" pitchFamily="2" charset="-122"/>
          </a:endParaRPr>
        </a:p>
        <a:p>
          <a:pPr marL="228600" lvl="2" indent="-114300" algn="l" defTabSz="577850">
            <a:lnSpc>
              <a:spcPct val="90000"/>
            </a:lnSpc>
            <a:spcBef>
              <a:spcPct val="0"/>
            </a:spcBef>
            <a:spcAft>
              <a:spcPct val="15000"/>
            </a:spcAft>
            <a:buChar char="•"/>
          </a:pPr>
          <a:r>
            <a:rPr lang="en-SG" sz="1300" kern="1200">
              <a:latin typeface="DengXian Light" panose="02010600030101010101" pitchFamily="2" charset="-122"/>
              <a:ea typeface="DengXian Light" panose="02010600030101010101" pitchFamily="2" charset="-122"/>
            </a:rPr>
            <a:t>ComponentNode instances for both sides of a widget</a:t>
          </a:r>
          <a:endParaRPr lang="en-US" sz="1300" kern="1200">
            <a:latin typeface="DengXian Light" panose="02010600030101010101" pitchFamily="2" charset="-122"/>
            <a:ea typeface="DengXian Light" panose="02010600030101010101" pitchFamily="2" charset="-122"/>
          </a:endParaRPr>
        </a:p>
        <a:p>
          <a:pPr marL="114300" lvl="1" indent="-114300" algn="l" defTabSz="577850">
            <a:lnSpc>
              <a:spcPct val="90000"/>
            </a:lnSpc>
            <a:spcBef>
              <a:spcPct val="0"/>
            </a:spcBef>
            <a:spcAft>
              <a:spcPct val="15000"/>
            </a:spcAft>
            <a:buChar char="•"/>
          </a:pPr>
          <a:r>
            <a:rPr lang="en-SG" sz="1300" kern="1200">
              <a:latin typeface="DengXian Light" panose="02010600030101010101" pitchFamily="2" charset="-122"/>
              <a:ea typeface="DengXian Light" panose="02010600030101010101" pitchFamily="2" charset="-122"/>
            </a:rPr>
            <a:t>Series class</a:t>
          </a:r>
          <a:endParaRPr lang="en-US" sz="1300" kern="1200">
            <a:latin typeface="DengXian Light" panose="02010600030101010101" pitchFamily="2" charset="-122"/>
            <a:ea typeface="DengXian Light" panose="02010600030101010101" pitchFamily="2" charset="-122"/>
          </a:endParaRPr>
        </a:p>
        <a:p>
          <a:pPr marL="228600" lvl="2" indent="-114300" algn="l" defTabSz="577850">
            <a:lnSpc>
              <a:spcPct val="90000"/>
            </a:lnSpc>
            <a:spcBef>
              <a:spcPct val="0"/>
            </a:spcBef>
            <a:spcAft>
              <a:spcPct val="15000"/>
            </a:spcAft>
            <a:buChar char="•"/>
          </a:pPr>
          <a:r>
            <a:rPr lang="en-SG" sz="1300" kern="1200" dirty="0">
              <a:latin typeface="DengXian Light" panose="02010600030101010101" pitchFamily="2" charset="-122"/>
              <a:ea typeface="DengXian Light" panose="02010600030101010101" pitchFamily="2" charset="-122"/>
            </a:rPr>
            <a:t>Manages Series (the math part)</a:t>
          </a:r>
          <a:endParaRPr lang="en-US" sz="1300" kern="1200" dirty="0">
            <a:latin typeface="DengXian Light" panose="02010600030101010101" pitchFamily="2" charset="-122"/>
            <a:ea typeface="DengXian Light" panose="02010600030101010101" pitchFamily="2" charset="-122"/>
          </a:endParaRPr>
        </a:p>
      </dsp:txBody>
      <dsp:txXfrm>
        <a:off x="0" y="1345444"/>
        <a:ext cx="5127171" cy="2252250"/>
      </dsp:txXfrm>
    </dsp:sp>
    <dsp:sp modelId="{E92D7907-376D-4B0D-A0D5-0E3ED8B18F54}">
      <dsp:nvSpPr>
        <dsp:cNvPr id="0" name=""/>
        <dsp:cNvSpPr/>
      </dsp:nvSpPr>
      <dsp:spPr>
        <a:xfrm>
          <a:off x="256358" y="1153564"/>
          <a:ext cx="3589020" cy="383760"/>
        </a:xfrm>
        <a:prstGeom prst="roundRect">
          <a:avLst/>
        </a:prstGeom>
        <a:solidFill>
          <a:schemeClr val="accent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35656" tIns="0" rIns="135656" bIns="0" numCol="1" spcCol="1270" anchor="ctr" anchorCtr="0">
          <a:noAutofit/>
        </a:bodyPr>
        <a:lstStyle/>
        <a:p>
          <a:pPr marL="0" lvl="0" indent="0" algn="l" defTabSz="577850">
            <a:lnSpc>
              <a:spcPct val="90000"/>
            </a:lnSpc>
            <a:spcBef>
              <a:spcPct val="0"/>
            </a:spcBef>
            <a:spcAft>
              <a:spcPct val="35000"/>
            </a:spcAft>
            <a:buNone/>
          </a:pPr>
          <a:r>
            <a:rPr lang="en-SG" sz="1300" kern="1200"/>
            <a:t>circuitry subpackage</a:t>
          </a:r>
          <a:endParaRPr lang="en-US" sz="1300" kern="1200"/>
        </a:p>
      </dsp:txBody>
      <dsp:txXfrm>
        <a:off x="275092" y="1172298"/>
        <a:ext cx="3551552"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82BD4-B200-45E9-9507-F99C9266A944}">
      <dsp:nvSpPr>
        <dsp:cNvPr id="0" name=""/>
        <dsp:cNvSpPr/>
      </dsp:nvSpPr>
      <dsp:spPr>
        <a:xfrm>
          <a:off x="0" y="373124"/>
          <a:ext cx="5134708" cy="29925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98510" tIns="395732" rIns="398510" bIns="135128" numCol="1" spcCol="1270" anchor="t" anchorCtr="0">
          <a:noAutofit/>
        </a:bodyPr>
        <a:lstStyle/>
        <a:p>
          <a:pPr marL="171450" lvl="1" indent="-171450" algn="l" defTabSz="844550">
            <a:lnSpc>
              <a:spcPct val="90000"/>
            </a:lnSpc>
            <a:spcBef>
              <a:spcPct val="0"/>
            </a:spcBef>
            <a:spcAft>
              <a:spcPct val="15000"/>
            </a:spcAft>
            <a:buChar char="•"/>
          </a:pPr>
          <a:r>
            <a:rPr lang="en-SG" sz="1900" kern="1200" dirty="0" err="1"/>
            <a:t>ComponentWidget</a:t>
          </a:r>
          <a:r>
            <a:rPr lang="en-SG" sz="1900" kern="1200" dirty="0"/>
            <a:t> class</a:t>
          </a:r>
          <a:endParaRPr lang="en-US" sz="1900" kern="1200" dirty="0"/>
        </a:p>
        <a:p>
          <a:pPr marL="342900" lvl="2" indent="-171450" algn="l" defTabSz="844550">
            <a:lnSpc>
              <a:spcPct val="90000"/>
            </a:lnSpc>
            <a:spcBef>
              <a:spcPct val="0"/>
            </a:spcBef>
            <a:spcAft>
              <a:spcPct val="15000"/>
            </a:spcAft>
            <a:buChar char="•"/>
          </a:pPr>
          <a:r>
            <a:rPr lang="en-US" sz="1900" kern="1200" dirty="0"/>
            <a:t>Wrapper for </a:t>
          </a:r>
          <a:r>
            <a:rPr lang="en-US" sz="1900" kern="1200" dirty="0" err="1"/>
            <a:t>circuitry.Component</a:t>
          </a:r>
          <a:r>
            <a:rPr lang="en-US" sz="1900" kern="1200" dirty="0"/>
            <a:t> class</a:t>
          </a:r>
        </a:p>
        <a:p>
          <a:pPr marL="171450" lvl="1" indent="-171450" algn="l" defTabSz="844550">
            <a:lnSpc>
              <a:spcPct val="90000"/>
            </a:lnSpc>
            <a:spcBef>
              <a:spcPct val="0"/>
            </a:spcBef>
            <a:spcAft>
              <a:spcPct val="15000"/>
            </a:spcAft>
            <a:buChar char="•"/>
          </a:pPr>
          <a:r>
            <a:rPr lang="en-SG" sz="1900" kern="1200" dirty="0" err="1"/>
            <a:t>NodeCircle</a:t>
          </a:r>
          <a:r>
            <a:rPr lang="en-SG" sz="1900" kern="1200" dirty="0"/>
            <a:t> abstract class</a:t>
          </a:r>
          <a:endParaRPr lang="en-US" sz="1900" kern="1200" dirty="0"/>
        </a:p>
        <a:p>
          <a:pPr marL="342900" lvl="2" indent="-171450" algn="l" defTabSz="844550">
            <a:lnSpc>
              <a:spcPct val="90000"/>
            </a:lnSpc>
            <a:spcBef>
              <a:spcPct val="0"/>
            </a:spcBef>
            <a:spcAft>
              <a:spcPct val="15000"/>
            </a:spcAft>
            <a:buChar char="•"/>
          </a:pPr>
          <a:r>
            <a:rPr lang="en-SG" sz="1900" kern="1200" dirty="0"/>
            <a:t>Wrapper for </a:t>
          </a:r>
          <a:r>
            <a:rPr lang="en-SG" sz="1900" kern="1200" dirty="0" err="1"/>
            <a:t>circuitry.Node</a:t>
          </a:r>
          <a:r>
            <a:rPr lang="en-SG" sz="1900" kern="1200" dirty="0"/>
            <a:t> class</a:t>
          </a:r>
          <a:endParaRPr lang="en-US" sz="1900" kern="1200" dirty="0"/>
        </a:p>
        <a:p>
          <a:pPr marL="171450" lvl="1" indent="-171450" algn="l" defTabSz="844550">
            <a:lnSpc>
              <a:spcPct val="90000"/>
            </a:lnSpc>
            <a:spcBef>
              <a:spcPct val="0"/>
            </a:spcBef>
            <a:spcAft>
              <a:spcPct val="15000"/>
            </a:spcAft>
            <a:buChar char="•"/>
          </a:pPr>
          <a:r>
            <a:rPr lang="en-SG" sz="1900" kern="1200" dirty="0" err="1"/>
            <a:t>ComponentPane</a:t>
          </a:r>
          <a:r>
            <a:rPr lang="en-SG" sz="1900" kern="1200" dirty="0"/>
            <a:t> class</a:t>
          </a:r>
          <a:endParaRPr lang="en-US" sz="1900" kern="1200" dirty="0"/>
        </a:p>
        <a:p>
          <a:pPr marL="342900" lvl="2" indent="-171450" algn="l" defTabSz="844550">
            <a:lnSpc>
              <a:spcPct val="90000"/>
            </a:lnSpc>
            <a:spcBef>
              <a:spcPct val="0"/>
            </a:spcBef>
            <a:spcAft>
              <a:spcPct val="15000"/>
            </a:spcAft>
            <a:buChar char="•"/>
          </a:pPr>
          <a:r>
            <a:rPr lang="en-US" sz="1900" kern="1200" dirty="0"/>
            <a:t>Connection between both wrappers</a:t>
          </a:r>
        </a:p>
        <a:p>
          <a:pPr marL="171450" lvl="1" indent="-171450" algn="l" defTabSz="844550">
            <a:lnSpc>
              <a:spcPct val="90000"/>
            </a:lnSpc>
            <a:spcBef>
              <a:spcPct val="0"/>
            </a:spcBef>
            <a:spcAft>
              <a:spcPct val="15000"/>
            </a:spcAft>
            <a:buChar char="•"/>
          </a:pPr>
          <a:r>
            <a:rPr lang="en-SG" sz="1900" kern="1200" dirty="0"/>
            <a:t>CircuitPane class</a:t>
          </a:r>
          <a:endParaRPr lang="en-US" sz="1900" kern="1200" dirty="0"/>
        </a:p>
        <a:p>
          <a:pPr marL="342900" lvl="2" indent="-171450" algn="l" defTabSz="844550">
            <a:lnSpc>
              <a:spcPct val="90000"/>
            </a:lnSpc>
            <a:spcBef>
              <a:spcPct val="0"/>
            </a:spcBef>
            <a:spcAft>
              <a:spcPct val="15000"/>
            </a:spcAft>
            <a:buChar char="•"/>
          </a:pPr>
          <a:r>
            <a:rPr lang="en-US" sz="1900" kern="1200" dirty="0"/>
            <a:t>Pane used in every tab</a:t>
          </a:r>
        </a:p>
      </dsp:txBody>
      <dsp:txXfrm>
        <a:off x="0" y="373124"/>
        <a:ext cx="5134708" cy="2992500"/>
      </dsp:txXfrm>
    </dsp:sp>
    <dsp:sp modelId="{B026F868-43C0-4342-A07F-A767FC1E0317}">
      <dsp:nvSpPr>
        <dsp:cNvPr id="0" name=""/>
        <dsp:cNvSpPr/>
      </dsp:nvSpPr>
      <dsp:spPr>
        <a:xfrm>
          <a:off x="256735" y="92684"/>
          <a:ext cx="3594295" cy="560880"/>
        </a:xfrm>
        <a:prstGeom prst="roundRect">
          <a:avLst/>
        </a:prstGeom>
        <a:solidFill>
          <a:schemeClr val="accent1"/>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35856" tIns="0" rIns="135856" bIns="0" numCol="1" spcCol="1270" anchor="ctr" anchorCtr="0">
          <a:noAutofit/>
        </a:bodyPr>
        <a:lstStyle/>
        <a:p>
          <a:pPr marL="0" lvl="0" indent="0" algn="l" defTabSz="844550">
            <a:lnSpc>
              <a:spcPct val="90000"/>
            </a:lnSpc>
            <a:spcBef>
              <a:spcPct val="0"/>
            </a:spcBef>
            <a:spcAft>
              <a:spcPct val="35000"/>
            </a:spcAft>
            <a:buNone/>
          </a:pPr>
          <a:r>
            <a:rPr lang="en-SG" sz="1900" kern="1200" dirty="0" err="1"/>
            <a:t>fxcircuitry</a:t>
          </a:r>
          <a:r>
            <a:rPr lang="en-SG" sz="1900" kern="1200" dirty="0"/>
            <a:t> </a:t>
          </a:r>
          <a:r>
            <a:rPr lang="en-SG" sz="1900" kern="1200" dirty="0" err="1"/>
            <a:t>subpackage</a:t>
          </a:r>
          <a:endParaRPr lang="en-US" sz="1900" kern="1200" dirty="0"/>
        </a:p>
      </dsp:txBody>
      <dsp:txXfrm>
        <a:off x="284115" y="120064"/>
        <a:ext cx="3539535"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0AD45-1E67-484E-975A-DB12B3EE60DF}">
      <dsp:nvSpPr>
        <dsp:cNvPr id="0" name=""/>
        <dsp:cNvSpPr/>
      </dsp:nvSpPr>
      <dsp:spPr>
        <a:xfrm>
          <a:off x="774129" y="709809"/>
          <a:ext cx="1255425" cy="12554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06FAAC-FB41-4FE4-8CA7-AAE99FD64C10}">
      <dsp:nvSpPr>
        <dsp:cNvPr id="0" name=""/>
        <dsp:cNvSpPr/>
      </dsp:nvSpPr>
      <dsp:spPr>
        <a:xfrm>
          <a:off x="1041679" y="977359"/>
          <a:ext cx="720326" cy="720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193D0D-F59C-48B8-A554-CEEAC4047350}">
      <dsp:nvSpPr>
        <dsp:cNvPr id="0" name=""/>
        <dsp:cNvSpPr/>
      </dsp:nvSpPr>
      <dsp:spPr>
        <a:xfrm>
          <a:off x="372805"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SG" sz="1700" kern="1200"/>
            <a:t>Component-by-component testing</a:t>
          </a:r>
          <a:endParaRPr lang="en-US" sz="1700" kern="1200"/>
        </a:p>
      </dsp:txBody>
      <dsp:txXfrm>
        <a:off x="372805" y="2356270"/>
        <a:ext cx="2058075" cy="720000"/>
      </dsp:txXfrm>
    </dsp:sp>
    <dsp:sp modelId="{08986FB5-BC0E-4C73-A451-224DFA120E3A}">
      <dsp:nvSpPr>
        <dsp:cNvPr id="0" name=""/>
        <dsp:cNvSpPr/>
      </dsp:nvSpPr>
      <dsp:spPr>
        <a:xfrm>
          <a:off x="3192368" y="709809"/>
          <a:ext cx="1255425" cy="12554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C50DA9-D578-4E3F-9289-5C7601B645DB}">
      <dsp:nvSpPr>
        <dsp:cNvPr id="0" name=""/>
        <dsp:cNvSpPr/>
      </dsp:nvSpPr>
      <dsp:spPr>
        <a:xfrm>
          <a:off x="3459917" y="977359"/>
          <a:ext cx="720326" cy="720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A859C0-72D9-4CE2-847C-D8FE2D10E3B3}">
      <dsp:nvSpPr>
        <dsp:cNvPr id="0" name=""/>
        <dsp:cNvSpPr/>
      </dsp:nvSpPr>
      <dsp:spPr>
        <a:xfrm>
          <a:off x="2791043"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SG" sz="1700" kern="1200"/>
            <a:t>Rotation was difficult to test</a:t>
          </a:r>
          <a:endParaRPr lang="en-US" sz="1700" kern="1200"/>
        </a:p>
      </dsp:txBody>
      <dsp:txXfrm>
        <a:off x="2791043" y="2356270"/>
        <a:ext cx="2058075" cy="720000"/>
      </dsp:txXfrm>
    </dsp:sp>
    <dsp:sp modelId="{A4FD1CB4-FF0A-45FF-9D56-B757B7187AF6}">
      <dsp:nvSpPr>
        <dsp:cNvPr id="0" name=""/>
        <dsp:cNvSpPr/>
      </dsp:nvSpPr>
      <dsp:spPr>
        <a:xfrm>
          <a:off x="5610606" y="709809"/>
          <a:ext cx="1255425" cy="12554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0BD3C8-B7AD-4DC2-873B-888B7A47962F}">
      <dsp:nvSpPr>
        <dsp:cNvPr id="0" name=""/>
        <dsp:cNvSpPr/>
      </dsp:nvSpPr>
      <dsp:spPr>
        <a:xfrm>
          <a:off x="5878155" y="977359"/>
          <a:ext cx="720326" cy="720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A64570-7A5B-433F-A9FF-DF1335B8050D}">
      <dsp:nvSpPr>
        <dsp:cNvPr id="0" name=""/>
        <dsp:cNvSpPr/>
      </dsp:nvSpPr>
      <dsp:spPr>
        <a:xfrm>
          <a:off x="5209281"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SG" sz="1700" kern="1200"/>
            <a:t>I made a lot of editing</a:t>
          </a:r>
          <a:endParaRPr lang="en-US" sz="1700" kern="1200"/>
        </a:p>
      </dsp:txBody>
      <dsp:txXfrm>
        <a:off x="5209281" y="2356270"/>
        <a:ext cx="2058075" cy="720000"/>
      </dsp:txXfrm>
    </dsp:sp>
    <dsp:sp modelId="{19F6EF19-93E2-4E40-B47E-4907587E43F1}">
      <dsp:nvSpPr>
        <dsp:cNvPr id="0" name=""/>
        <dsp:cNvSpPr/>
      </dsp:nvSpPr>
      <dsp:spPr>
        <a:xfrm>
          <a:off x="8028844" y="709809"/>
          <a:ext cx="1255425" cy="12554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E7B0CD-55A2-4ECB-887F-100252E2A93A}">
      <dsp:nvSpPr>
        <dsp:cNvPr id="0" name=""/>
        <dsp:cNvSpPr/>
      </dsp:nvSpPr>
      <dsp:spPr>
        <a:xfrm>
          <a:off x="8296394" y="977359"/>
          <a:ext cx="720326" cy="720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8B75D0-1AAD-4080-8244-8184A7302254}">
      <dsp:nvSpPr>
        <dsp:cNvPr id="0" name=""/>
        <dsp:cNvSpPr/>
      </dsp:nvSpPr>
      <dsp:spPr>
        <a:xfrm>
          <a:off x="7627519"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SG" sz="1700" kern="1200"/>
            <a:t>A lot of debugging was required</a:t>
          </a:r>
          <a:endParaRPr lang="en-US" sz="1700" kern="1200"/>
        </a:p>
      </dsp:txBody>
      <dsp:txXfrm>
        <a:off x="7627519" y="2356270"/>
        <a:ext cx="2058075"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26892-82DA-47E4-898B-5EA489A46408}">
      <dsp:nvSpPr>
        <dsp:cNvPr id="0" name=""/>
        <dsp:cNvSpPr/>
      </dsp:nvSpPr>
      <dsp:spPr>
        <a:xfrm>
          <a:off x="0" y="1099386"/>
          <a:ext cx="6797675" cy="79150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SG" sz="3300" kern="1200"/>
            <a:t>No experience with XML before this</a:t>
          </a:r>
          <a:endParaRPr lang="en-US" sz="3300" kern="1200"/>
        </a:p>
      </dsp:txBody>
      <dsp:txXfrm>
        <a:off x="38638" y="1138024"/>
        <a:ext cx="6720399" cy="714229"/>
      </dsp:txXfrm>
    </dsp:sp>
    <dsp:sp modelId="{4736175A-8A5F-4E14-AC4B-C8213F17FD6F}">
      <dsp:nvSpPr>
        <dsp:cNvPr id="0" name=""/>
        <dsp:cNvSpPr/>
      </dsp:nvSpPr>
      <dsp:spPr>
        <a:xfrm>
          <a:off x="0" y="1985931"/>
          <a:ext cx="6797675" cy="791505"/>
        </a:xfrm>
        <a:prstGeom prst="roundRect">
          <a:avLst/>
        </a:prstGeom>
        <a:solidFill>
          <a:schemeClr val="accent5">
            <a:hueOff val="785595"/>
            <a:satOff val="-3757"/>
            <a:lumOff val="4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SG" sz="3300" kern="1200"/>
            <a:t>No available API </a:t>
          </a:r>
          <a:r>
            <a:rPr lang="en-SG" sz="3300" kern="1200">
              <a:sym typeface="Wingdings" panose="05000000000000000000" pitchFamily="2" charset="2"/>
            </a:rPr>
            <a:t></a:t>
          </a:r>
          <a:r>
            <a:rPr lang="en-SG" sz="3300" kern="1200"/>
            <a:t> code from scratch</a:t>
          </a:r>
          <a:endParaRPr lang="en-US" sz="3300" kern="1200"/>
        </a:p>
      </dsp:txBody>
      <dsp:txXfrm>
        <a:off x="38638" y="2024569"/>
        <a:ext cx="6720399" cy="714229"/>
      </dsp:txXfrm>
    </dsp:sp>
    <dsp:sp modelId="{6305DE90-02D2-40C1-883B-1395B70A0474}">
      <dsp:nvSpPr>
        <dsp:cNvPr id="0" name=""/>
        <dsp:cNvSpPr/>
      </dsp:nvSpPr>
      <dsp:spPr>
        <a:xfrm>
          <a:off x="0" y="2872476"/>
          <a:ext cx="6797675" cy="791505"/>
        </a:xfrm>
        <a:prstGeom prst="roundRect">
          <a:avLst/>
        </a:prstGeom>
        <a:solidFill>
          <a:schemeClr val="accent5">
            <a:hueOff val="1571189"/>
            <a:satOff val="-7513"/>
            <a:lumOff val="8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SG" sz="3300" kern="1200"/>
            <a:t>Unable to make parallel circuit</a:t>
          </a:r>
          <a:endParaRPr lang="en-US" sz="3300" kern="1200"/>
        </a:p>
      </dsp:txBody>
      <dsp:txXfrm>
        <a:off x="38638" y="2911114"/>
        <a:ext cx="6720399" cy="714229"/>
      </dsp:txXfrm>
    </dsp:sp>
    <dsp:sp modelId="{22D0460D-2442-403A-AC93-51D6A7D65FD3}">
      <dsp:nvSpPr>
        <dsp:cNvPr id="0" name=""/>
        <dsp:cNvSpPr/>
      </dsp:nvSpPr>
      <dsp:spPr>
        <a:xfrm>
          <a:off x="0" y="3759021"/>
          <a:ext cx="6797675" cy="791505"/>
        </a:xfrm>
        <a:prstGeom prst="roundRect">
          <a:avLst/>
        </a:prstGeom>
        <a:solidFill>
          <a:schemeClr val="accent5">
            <a:hueOff val="2356783"/>
            <a:satOff val="-11270"/>
            <a:lumOff val="1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SG" sz="3300" kern="1200"/>
            <a:t>Program was very large</a:t>
          </a:r>
          <a:endParaRPr lang="en-US" sz="3300" kern="1200"/>
        </a:p>
      </dsp:txBody>
      <dsp:txXfrm>
        <a:off x="38638" y="3797659"/>
        <a:ext cx="6720399" cy="7142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BDAA8-CDB6-4A96-B510-C3EBCBE62B8F}">
      <dsp:nvSpPr>
        <dsp:cNvPr id="0" name=""/>
        <dsp:cNvSpPr/>
      </dsp:nvSpPr>
      <dsp:spPr>
        <a:xfrm>
          <a:off x="0" y="234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9DD359-5965-46CC-873B-EBE2E80055D1}">
      <dsp:nvSpPr>
        <dsp:cNvPr id="0" name=""/>
        <dsp:cNvSpPr/>
      </dsp:nvSpPr>
      <dsp:spPr>
        <a:xfrm>
          <a:off x="359511" y="269750"/>
          <a:ext cx="653657" cy="65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936F57-7850-4A8E-8513-3E271BD13EE5}">
      <dsp:nvSpPr>
        <dsp:cNvPr id="0" name=""/>
        <dsp:cNvSpPr/>
      </dsp:nvSpPr>
      <dsp:spPr>
        <a:xfrm>
          <a:off x="1372680" y="234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SG" sz="2200" kern="1200"/>
            <a:t>Real-life development of an application</a:t>
          </a:r>
          <a:endParaRPr lang="en-US" sz="2200" kern="1200"/>
        </a:p>
      </dsp:txBody>
      <dsp:txXfrm>
        <a:off x="1372680" y="2344"/>
        <a:ext cx="5424994" cy="1188467"/>
      </dsp:txXfrm>
    </dsp:sp>
    <dsp:sp modelId="{F5000B3E-678D-43B3-AE3F-C1E7DCE5BA55}">
      <dsp:nvSpPr>
        <dsp:cNvPr id="0" name=""/>
        <dsp:cNvSpPr/>
      </dsp:nvSpPr>
      <dsp:spPr>
        <a:xfrm>
          <a:off x="0" y="148792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D393D7-CB6B-42D8-BE1D-F61612BFB81A}">
      <dsp:nvSpPr>
        <dsp:cNvPr id="0" name=""/>
        <dsp:cNvSpPr/>
      </dsp:nvSpPr>
      <dsp:spPr>
        <a:xfrm>
          <a:off x="359511" y="1755334"/>
          <a:ext cx="653657" cy="65365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A6599A-2CEE-4711-851D-5599C4A1B92F}">
      <dsp:nvSpPr>
        <dsp:cNvPr id="0" name=""/>
        <dsp:cNvSpPr/>
      </dsp:nvSpPr>
      <dsp:spPr>
        <a:xfrm>
          <a:off x="1372680" y="148792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SG" sz="2200" kern="1200"/>
            <a:t>Learnt XML with EXML</a:t>
          </a:r>
          <a:endParaRPr lang="en-US" sz="2200" kern="1200"/>
        </a:p>
      </dsp:txBody>
      <dsp:txXfrm>
        <a:off x="1372680" y="1487929"/>
        <a:ext cx="5424994" cy="1188467"/>
      </dsp:txXfrm>
    </dsp:sp>
    <dsp:sp modelId="{2AF7242C-AA8D-4161-B821-DE058F187887}">
      <dsp:nvSpPr>
        <dsp:cNvPr id="0" name=""/>
        <dsp:cNvSpPr/>
      </dsp:nvSpPr>
      <dsp:spPr>
        <a:xfrm>
          <a:off x="0" y="297351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4DE0F-4F6C-4107-AE51-3ED8C894D3E5}">
      <dsp:nvSpPr>
        <dsp:cNvPr id="0" name=""/>
        <dsp:cNvSpPr/>
      </dsp:nvSpPr>
      <dsp:spPr>
        <a:xfrm>
          <a:off x="359511" y="3240919"/>
          <a:ext cx="653657" cy="65365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0D46E3-2317-4892-9C07-2DC1ABA36A9C}">
      <dsp:nvSpPr>
        <dsp:cNvPr id="0" name=""/>
        <dsp:cNvSpPr/>
      </dsp:nvSpPr>
      <dsp:spPr>
        <a:xfrm>
          <a:off x="1372680" y="297351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SG" sz="2200" kern="1200"/>
            <a:t>Time management – I was spending to much time on the project</a:t>
          </a:r>
          <a:endParaRPr lang="en-US" sz="2200" kern="1200"/>
        </a:p>
      </dsp:txBody>
      <dsp:txXfrm>
        <a:off x="1372680" y="2973514"/>
        <a:ext cx="5424994" cy="1188467"/>
      </dsp:txXfrm>
    </dsp:sp>
    <dsp:sp modelId="{2789DAC3-9494-40B3-BE38-1A0A8D148FD7}">
      <dsp:nvSpPr>
        <dsp:cNvPr id="0" name=""/>
        <dsp:cNvSpPr/>
      </dsp:nvSpPr>
      <dsp:spPr>
        <a:xfrm>
          <a:off x="0" y="445909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B33670-71CE-48E4-BBDD-1E9B84618A53}">
      <dsp:nvSpPr>
        <dsp:cNvPr id="0" name=""/>
        <dsp:cNvSpPr/>
      </dsp:nvSpPr>
      <dsp:spPr>
        <a:xfrm>
          <a:off x="359511" y="4726504"/>
          <a:ext cx="653657" cy="653657"/>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D2BFCA-C2C5-4FB5-A71C-0F03092F0422}">
      <dsp:nvSpPr>
        <dsp:cNvPr id="0" name=""/>
        <dsp:cNvSpPr/>
      </dsp:nvSpPr>
      <dsp:spPr>
        <a:xfrm>
          <a:off x="1372680" y="445909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SG" sz="2200" kern="1200"/>
            <a:t>Importance of comments </a:t>
          </a:r>
          <a:r>
            <a:rPr lang="en-SG" sz="2200" kern="1200">
              <a:sym typeface="Wingdings" panose="05000000000000000000" pitchFamily="2" charset="2"/>
            </a:rPr>
            <a:t></a:t>
          </a:r>
          <a:r>
            <a:rPr lang="en-SG" sz="2200" kern="1200"/>
            <a:t> code was very complicated</a:t>
          </a:r>
          <a:endParaRPr lang="en-US" sz="2200" kern="1200"/>
        </a:p>
      </dsp:txBody>
      <dsp:txXfrm>
        <a:off x="1372680" y="4459099"/>
        <a:ext cx="5424994" cy="11884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4E329-371F-41BA-99C5-6D6908F4A638}">
      <dsp:nvSpPr>
        <dsp:cNvPr id="0" name=""/>
        <dsp:cNvSpPr/>
      </dsp:nvSpPr>
      <dsp:spPr>
        <a:xfrm>
          <a:off x="8985475" y="1561013"/>
          <a:ext cx="91440" cy="487219"/>
        </a:xfrm>
        <a:custGeom>
          <a:avLst/>
          <a:gdLst/>
          <a:ahLst/>
          <a:cxnLst/>
          <a:rect l="0" t="0" r="0" b="0"/>
          <a:pathLst>
            <a:path>
              <a:moveTo>
                <a:pt x="45720" y="0"/>
              </a:moveTo>
              <a:lnTo>
                <a:pt x="45720" y="487219"/>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882DA3-FFDE-44D8-81F0-3C41E56F6B66}">
      <dsp:nvSpPr>
        <dsp:cNvPr id="0" name=""/>
        <dsp:cNvSpPr/>
      </dsp:nvSpPr>
      <dsp:spPr>
        <a:xfrm>
          <a:off x="3912363" y="1561013"/>
          <a:ext cx="3071299" cy="487219"/>
        </a:xfrm>
        <a:custGeom>
          <a:avLst/>
          <a:gdLst/>
          <a:ahLst/>
          <a:cxnLst/>
          <a:rect l="0" t="0" r="0" b="0"/>
          <a:pathLst>
            <a:path>
              <a:moveTo>
                <a:pt x="0" y="0"/>
              </a:moveTo>
              <a:lnTo>
                <a:pt x="0" y="332026"/>
              </a:lnTo>
              <a:lnTo>
                <a:pt x="3071299" y="332026"/>
              </a:lnTo>
              <a:lnTo>
                <a:pt x="3071299" y="487219"/>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828ED5-372F-4706-B93E-967F1140F00E}">
      <dsp:nvSpPr>
        <dsp:cNvPr id="0" name=""/>
        <dsp:cNvSpPr/>
      </dsp:nvSpPr>
      <dsp:spPr>
        <a:xfrm>
          <a:off x="3912363" y="1561013"/>
          <a:ext cx="1023766" cy="487219"/>
        </a:xfrm>
        <a:custGeom>
          <a:avLst/>
          <a:gdLst/>
          <a:ahLst/>
          <a:cxnLst/>
          <a:rect l="0" t="0" r="0" b="0"/>
          <a:pathLst>
            <a:path>
              <a:moveTo>
                <a:pt x="0" y="0"/>
              </a:moveTo>
              <a:lnTo>
                <a:pt x="0" y="332026"/>
              </a:lnTo>
              <a:lnTo>
                <a:pt x="1023766" y="332026"/>
              </a:lnTo>
              <a:lnTo>
                <a:pt x="1023766" y="487219"/>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526AA5-A1DD-468E-B7B3-1712F58E8EBF}">
      <dsp:nvSpPr>
        <dsp:cNvPr id="0" name=""/>
        <dsp:cNvSpPr/>
      </dsp:nvSpPr>
      <dsp:spPr>
        <a:xfrm>
          <a:off x="2888597" y="1561013"/>
          <a:ext cx="1023766" cy="487219"/>
        </a:xfrm>
        <a:custGeom>
          <a:avLst/>
          <a:gdLst/>
          <a:ahLst/>
          <a:cxnLst/>
          <a:rect l="0" t="0" r="0" b="0"/>
          <a:pathLst>
            <a:path>
              <a:moveTo>
                <a:pt x="1023766" y="0"/>
              </a:moveTo>
              <a:lnTo>
                <a:pt x="1023766" y="332026"/>
              </a:lnTo>
              <a:lnTo>
                <a:pt x="0" y="332026"/>
              </a:lnTo>
              <a:lnTo>
                <a:pt x="0" y="487219"/>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4AFD6C-08BD-4684-923F-767587C8D804}">
      <dsp:nvSpPr>
        <dsp:cNvPr id="0" name=""/>
        <dsp:cNvSpPr/>
      </dsp:nvSpPr>
      <dsp:spPr>
        <a:xfrm>
          <a:off x="841064" y="1561013"/>
          <a:ext cx="3071299" cy="487219"/>
        </a:xfrm>
        <a:custGeom>
          <a:avLst/>
          <a:gdLst/>
          <a:ahLst/>
          <a:cxnLst/>
          <a:rect l="0" t="0" r="0" b="0"/>
          <a:pathLst>
            <a:path>
              <a:moveTo>
                <a:pt x="3071299" y="0"/>
              </a:moveTo>
              <a:lnTo>
                <a:pt x="3071299" y="332026"/>
              </a:lnTo>
              <a:lnTo>
                <a:pt x="0" y="332026"/>
              </a:lnTo>
              <a:lnTo>
                <a:pt x="0" y="487219"/>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2E5479-928C-43BB-91B6-C60ED0981DCC}">
      <dsp:nvSpPr>
        <dsp:cNvPr id="0" name=""/>
        <dsp:cNvSpPr/>
      </dsp:nvSpPr>
      <dsp:spPr>
        <a:xfrm>
          <a:off x="1027204" y="497227"/>
          <a:ext cx="1675254" cy="10637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956C28-5FFF-41DB-BCAC-EBBC9EB894AE}">
      <dsp:nvSpPr>
        <dsp:cNvPr id="0" name=""/>
        <dsp:cNvSpPr/>
      </dsp:nvSpPr>
      <dsp:spPr>
        <a:xfrm>
          <a:off x="1213343" y="674060"/>
          <a:ext cx="1675254" cy="106378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SG" sz="1500" kern="1200"/>
            <a:t>Parallel circuits</a:t>
          </a:r>
          <a:endParaRPr lang="en-US" sz="1500" kern="1200"/>
        </a:p>
      </dsp:txBody>
      <dsp:txXfrm>
        <a:off x="1244500" y="705217"/>
        <a:ext cx="1612940" cy="1001472"/>
      </dsp:txXfrm>
    </dsp:sp>
    <dsp:sp modelId="{930DA1FB-94E3-4BFC-B632-23F15B2A0CB8}">
      <dsp:nvSpPr>
        <dsp:cNvPr id="0" name=""/>
        <dsp:cNvSpPr/>
      </dsp:nvSpPr>
      <dsp:spPr>
        <a:xfrm>
          <a:off x="3074736" y="497227"/>
          <a:ext cx="1675254" cy="10637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13F487-C931-46D4-8CDC-8BD6E807006F}">
      <dsp:nvSpPr>
        <dsp:cNvPr id="0" name=""/>
        <dsp:cNvSpPr/>
      </dsp:nvSpPr>
      <dsp:spPr>
        <a:xfrm>
          <a:off x="3260876" y="674060"/>
          <a:ext cx="1675254" cy="106378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SG" sz="1500" kern="1200"/>
            <a:t>Other components</a:t>
          </a:r>
          <a:endParaRPr lang="en-US" sz="1500" kern="1200"/>
        </a:p>
      </dsp:txBody>
      <dsp:txXfrm>
        <a:off x="3292033" y="705217"/>
        <a:ext cx="1612940" cy="1001472"/>
      </dsp:txXfrm>
    </dsp:sp>
    <dsp:sp modelId="{5615C2ED-FA04-4050-B8E4-09D9028CEB09}">
      <dsp:nvSpPr>
        <dsp:cNvPr id="0" name=""/>
        <dsp:cNvSpPr/>
      </dsp:nvSpPr>
      <dsp:spPr>
        <a:xfrm>
          <a:off x="3437" y="2048233"/>
          <a:ext cx="1675254" cy="1063786"/>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C14DA6-3C80-45E3-B280-ACE99468D80C}">
      <dsp:nvSpPr>
        <dsp:cNvPr id="0" name=""/>
        <dsp:cNvSpPr/>
      </dsp:nvSpPr>
      <dsp:spPr>
        <a:xfrm>
          <a:off x="189577" y="2225066"/>
          <a:ext cx="1675254" cy="1063786"/>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SG" sz="1500" kern="1200"/>
            <a:t>Potentiometer</a:t>
          </a:r>
          <a:endParaRPr lang="en-US" sz="1500" kern="1200"/>
        </a:p>
      </dsp:txBody>
      <dsp:txXfrm>
        <a:off x="220734" y="2256223"/>
        <a:ext cx="1612940" cy="1001472"/>
      </dsp:txXfrm>
    </dsp:sp>
    <dsp:sp modelId="{079C6352-082A-438E-B513-C30A796223D1}">
      <dsp:nvSpPr>
        <dsp:cNvPr id="0" name=""/>
        <dsp:cNvSpPr/>
      </dsp:nvSpPr>
      <dsp:spPr>
        <a:xfrm>
          <a:off x="2050970" y="2048233"/>
          <a:ext cx="1675254" cy="1063786"/>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69D6AB-07D5-40E3-A9E4-61359BC1839B}">
      <dsp:nvSpPr>
        <dsp:cNvPr id="0" name=""/>
        <dsp:cNvSpPr/>
      </dsp:nvSpPr>
      <dsp:spPr>
        <a:xfrm>
          <a:off x="2237109" y="2225066"/>
          <a:ext cx="1675254" cy="1063786"/>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SG" sz="1500" kern="1200" dirty="0"/>
            <a:t>Capacitor</a:t>
          </a:r>
          <a:endParaRPr lang="en-US" sz="1500" kern="1200" dirty="0"/>
        </a:p>
      </dsp:txBody>
      <dsp:txXfrm>
        <a:off x="2268266" y="2256223"/>
        <a:ext cx="1612940" cy="1001472"/>
      </dsp:txXfrm>
    </dsp:sp>
    <dsp:sp modelId="{7FCF540B-410E-4C43-BCF4-19CC27BD087E}">
      <dsp:nvSpPr>
        <dsp:cNvPr id="0" name=""/>
        <dsp:cNvSpPr/>
      </dsp:nvSpPr>
      <dsp:spPr>
        <a:xfrm>
          <a:off x="4098503" y="2048233"/>
          <a:ext cx="1675254" cy="1063786"/>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F74F53-75DB-45CF-829B-56221BBCDF65}">
      <dsp:nvSpPr>
        <dsp:cNvPr id="0" name=""/>
        <dsp:cNvSpPr/>
      </dsp:nvSpPr>
      <dsp:spPr>
        <a:xfrm>
          <a:off x="4284642" y="2225066"/>
          <a:ext cx="1675254" cy="1063786"/>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Solenoid</a:t>
          </a:r>
        </a:p>
      </dsp:txBody>
      <dsp:txXfrm>
        <a:off x="4315799" y="2256223"/>
        <a:ext cx="1612940" cy="1001472"/>
      </dsp:txXfrm>
    </dsp:sp>
    <dsp:sp modelId="{371A452E-2BD3-48E3-A762-914602F375DA}">
      <dsp:nvSpPr>
        <dsp:cNvPr id="0" name=""/>
        <dsp:cNvSpPr/>
      </dsp:nvSpPr>
      <dsp:spPr>
        <a:xfrm>
          <a:off x="6146036" y="2048233"/>
          <a:ext cx="1675254" cy="1063786"/>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A82FDF-09F7-4090-9DA9-08D682C79488}">
      <dsp:nvSpPr>
        <dsp:cNvPr id="0" name=""/>
        <dsp:cNvSpPr/>
      </dsp:nvSpPr>
      <dsp:spPr>
        <a:xfrm>
          <a:off x="6332175" y="2225066"/>
          <a:ext cx="1675254" cy="1063786"/>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Electrolytic Cell or a Diode</a:t>
          </a:r>
        </a:p>
      </dsp:txBody>
      <dsp:txXfrm>
        <a:off x="6363332" y="2256223"/>
        <a:ext cx="1612940" cy="1001472"/>
      </dsp:txXfrm>
    </dsp:sp>
    <dsp:sp modelId="{34CBE508-C42A-4898-984A-9AA9A79064E2}">
      <dsp:nvSpPr>
        <dsp:cNvPr id="0" name=""/>
        <dsp:cNvSpPr/>
      </dsp:nvSpPr>
      <dsp:spPr>
        <a:xfrm>
          <a:off x="8193568" y="497227"/>
          <a:ext cx="1675254" cy="10637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4B57AE-07CE-4CEB-9405-A59A461CF782}">
      <dsp:nvSpPr>
        <dsp:cNvPr id="0" name=""/>
        <dsp:cNvSpPr/>
      </dsp:nvSpPr>
      <dsp:spPr>
        <a:xfrm>
          <a:off x="8379708" y="674060"/>
          <a:ext cx="1675254" cy="106378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SG" sz="1500" kern="1200" dirty="0"/>
            <a:t>Program very basic, could have worked on making it more detailed</a:t>
          </a:r>
          <a:endParaRPr lang="en-US" sz="1500" kern="1200" dirty="0"/>
        </a:p>
      </dsp:txBody>
      <dsp:txXfrm>
        <a:off x="8410865" y="705217"/>
        <a:ext cx="1612940" cy="1001472"/>
      </dsp:txXfrm>
    </dsp:sp>
    <dsp:sp modelId="{7E992B02-2480-48AD-AAE4-48AA61205C9B}">
      <dsp:nvSpPr>
        <dsp:cNvPr id="0" name=""/>
        <dsp:cNvSpPr/>
      </dsp:nvSpPr>
      <dsp:spPr>
        <a:xfrm>
          <a:off x="8193568" y="2048233"/>
          <a:ext cx="1675254" cy="1063786"/>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425180-BA07-41C3-B6ED-6AC5049633B9}">
      <dsp:nvSpPr>
        <dsp:cNvPr id="0" name=""/>
        <dsp:cNvSpPr/>
      </dsp:nvSpPr>
      <dsp:spPr>
        <a:xfrm>
          <a:off x="8379708" y="2225066"/>
          <a:ext cx="1675254" cy="1063786"/>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SG" sz="1500" kern="1200"/>
            <a:t>Proper documentation</a:t>
          </a:r>
          <a:endParaRPr lang="en-US" sz="1500" kern="1200"/>
        </a:p>
      </dsp:txBody>
      <dsp:txXfrm>
        <a:off x="8410865" y="2256223"/>
        <a:ext cx="1612940" cy="10014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37613C-BE10-44AF-AF4E-6584119FA9EC}" type="datetimeFigureOut">
              <a:rPr lang="en-SG" smtClean="0"/>
              <a:t>26/11/2020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67D77-63F6-4D54-BD55-777B35D1BD86}" type="slidenum">
              <a:rPr lang="en-SG" smtClean="0"/>
              <a:t>‹#›</a:t>
            </a:fld>
            <a:endParaRPr lang="en-SG"/>
          </a:p>
        </p:txBody>
      </p:sp>
    </p:spTree>
    <p:extLst>
      <p:ext uri="{BB962C8B-B14F-4D97-AF65-F5344CB8AC3E}">
        <p14:creationId xmlns:p14="http://schemas.microsoft.com/office/powerpoint/2010/main" val="2221345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Hello everyone. Today, I will be presenting on my project, phyton, a DC circuit simulator. So… what is phyton?</a:t>
            </a:r>
          </a:p>
        </p:txBody>
      </p:sp>
      <p:sp>
        <p:nvSpPr>
          <p:cNvPr id="4" name="Slide Number Placeholder 3"/>
          <p:cNvSpPr>
            <a:spLocks noGrp="1"/>
          </p:cNvSpPr>
          <p:nvPr>
            <p:ph type="sldNum" sz="quarter" idx="5"/>
          </p:nvPr>
        </p:nvSpPr>
        <p:spPr/>
        <p:txBody>
          <a:bodyPr/>
          <a:lstStyle/>
          <a:p>
            <a:fld id="{D1567D77-63F6-4D54-BD55-777B35D1BD86}" type="slidenum">
              <a:rPr lang="en-SG" smtClean="0"/>
              <a:t>1</a:t>
            </a:fld>
            <a:endParaRPr lang="en-SG"/>
          </a:p>
        </p:txBody>
      </p:sp>
    </p:spTree>
    <p:extLst>
      <p:ext uri="{BB962C8B-B14F-4D97-AF65-F5344CB8AC3E}">
        <p14:creationId xmlns:p14="http://schemas.microsoft.com/office/powerpoint/2010/main" val="1103409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is the French UI.</a:t>
            </a:r>
          </a:p>
        </p:txBody>
      </p:sp>
      <p:sp>
        <p:nvSpPr>
          <p:cNvPr id="4" name="Slide Number Placeholder 3"/>
          <p:cNvSpPr>
            <a:spLocks noGrp="1"/>
          </p:cNvSpPr>
          <p:nvPr>
            <p:ph type="sldNum" sz="quarter" idx="5"/>
          </p:nvPr>
        </p:nvSpPr>
        <p:spPr/>
        <p:txBody>
          <a:bodyPr/>
          <a:lstStyle/>
          <a:p>
            <a:fld id="{D1567D77-63F6-4D54-BD55-777B35D1BD86}" type="slidenum">
              <a:rPr lang="en-SG" smtClean="0"/>
              <a:t>10</a:t>
            </a:fld>
            <a:endParaRPr lang="en-SG"/>
          </a:p>
        </p:txBody>
      </p:sp>
    </p:spTree>
    <p:extLst>
      <p:ext uri="{BB962C8B-B14F-4D97-AF65-F5344CB8AC3E}">
        <p14:creationId xmlns:p14="http://schemas.microsoft.com/office/powerpoint/2010/main" val="1063387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And this is the Hindi UI.</a:t>
            </a:r>
          </a:p>
        </p:txBody>
      </p:sp>
      <p:sp>
        <p:nvSpPr>
          <p:cNvPr id="4" name="Slide Number Placeholder 3"/>
          <p:cNvSpPr>
            <a:spLocks noGrp="1"/>
          </p:cNvSpPr>
          <p:nvPr>
            <p:ph type="sldNum" sz="quarter" idx="5"/>
          </p:nvPr>
        </p:nvSpPr>
        <p:spPr/>
        <p:txBody>
          <a:bodyPr/>
          <a:lstStyle/>
          <a:p>
            <a:fld id="{D1567D77-63F6-4D54-BD55-777B35D1BD86}" type="slidenum">
              <a:rPr lang="en-SG" smtClean="0"/>
              <a:t>11</a:t>
            </a:fld>
            <a:endParaRPr lang="en-SG"/>
          </a:p>
        </p:txBody>
      </p:sp>
    </p:spTree>
    <p:extLst>
      <p:ext uri="{BB962C8B-B14F-4D97-AF65-F5344CB8AC3E}">
        <p14:creationId xmlns:p14="http://schemas.microsoft.com/office/powerpoint/2010/main" val="1792663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So onto my directory structure. </a:t>
            </a:r>
          </a:p>
        </p:txBody>
      </p:sp>
      <p:sp>
        <p:nvSpPr>
          <p:cNvPr id="4" name="Slide Number Placeholder 3"/>
          <p:cNvSpPr>
            <a:spLocks noGrp="1"/>
          </p:cNvSpPr>
          <p:nvPr>
            <p:ph type="sldNum" sz="quarter" idx="5"/>
          </p:nvPr>
        </p:nvSpPr>
        <p:spPr/>
        <p:txBody>
          <a:bodyPr/>
          <a:lstStyle/>
          <a:p>
            <a:fld id="{D1567D77-63F6-4D54-BD55-777B35D1BD86}" type="slidenum">
              <a:rPr lang="en-SG" smtClean="0"/>
              <a:t>12</a:t>
            </a:fld>
            <a:endParaRPr lang="en-SG"/>
          </a:p>
        </p:txBody>
      </p:sp>
    </p:spTree>
    <p:extLst>
      <p:ext uri="{BB962C8B-B14F-4D97-AF65-F5344CB8AC3E}">
        <p14:creationId xmlns:p14="http://schemas.microsoft.com/office/powerpoint/2010/main" val="1465361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It’s this. Yeah, I’m sure this looks pretty complicated, so let’s start small. In fact, let’s start from the beginning.</a:t>
            </a:r>
          </a:p>
        </p:txBody>
      </p:sp>
      <p:sp>
        <p:nvSpPr>
          <p:cNvPr id="4" name="Slide Number Placeholder 3"/>
          <p:cNvSpPr>
            <a:spLocks noGrp="1"/>
          </p:cNvSpPr>
          <p:nvPr>
            <p:ph type="sldNum" sz="quarter" idx="5"/>
          </p:nvPr>
        </p:nvSpPr>
        <p:spPr/>
        <p:txBody>
          <a:bodyPr/>
          <a:lstStyle/>
          <a:p>
            <a:fld id="{D1567D77-63F6-4D54-BD55-777B35D1BD86}" type="slidenum">
              <a:rPr lang="en-SG" smtClean="0"/>
              <a:t>2</a:t>
            </a:fld>
            <a:endParaRPr lang="en-SG"/>
          </a:p>
        </p:txBody>
      </p:sp>
    </p:spTree>
    <p:extLst>
      <p:ext uri="{BB962C8B-B14F-4D97-AF65-F5344CB8AC3E}">
        <p14:creationId xmlns:p14="http://schemas.microsoft.com/office/powerpoint/2010/main" val="2720004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splash screen. The messages in the </a:t>
            </a:r>
            <a:r>
              <a:rPr lang="en-SG" dirty="0" err="1"/>
              <a:t>progressbar</a:t>
            </a:r>
            <a:r>
              <a:rPr lang="en-SG" dirty="0"/>
              <a:t> are all related to physics or related to the GUI.</a:t>
            </a:r>
          </a:p>
        </p:txBody>
      </p:sp>
      <p:sp>
        <p:nvSpPr>
          <p:cNvPr id="4" name="Slide Number Placeholder 3"/>
          <p:cNvSpPr>
            <a:spLocks noGrp="1"/>
          </p:cNvSpPr>
          <p:nvPr>
            <p:ph type="sldNum" sz="quarter" idx="5"/>
          </p:nvPr>
        </p:nvSpPr>
        <p:spPr/>
        <p:txBody>
          <a:bodyPr/>
          <a:lstStyle/>
          <a:p>
            <a:fld id="{D1567D77-63F6-4D54-BD55-777B35D1BD86}" type="slidenum">
              <a:rPr lang="en-SG" smtClean="0"/>
              <a:t>3</a:t>
            </a:fld>
            <a:endParaRPr lang="en-SG"/>
          </a:p>
        </p:txBody>
      </p:sp>
    </p:spTree>
    <p:extLst>
      <p:ext uri="{BB962C8B-B14F-4D97-AF65-F5344CB8AC3E}">
        <p14:creationId xmlns:p14="http://schemas.microsoft.com/office/powerpoint/2010/main" val="2268761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Here is the basic layout of the application. Basically, how it works is that you go to the widgets bar and here, you see an accordion containing Power Sources and Components. Unfortunately, due to the complexity of my program, I was unable to implement more than a cell, bulb and resistor in time. You can drag any of these 3 and it will produce a new widget based on the component selected. Anyways, the details bar shows the information about every widget, and also their specific rotation. The circles next to each component are its nodes, from which you can draw a wire to another such node. Yeah, it is not that complex.</a:t>
            </a:r>
          </a:p>
        </p:txBody>
      </p:sp>
      <p:sp>
        <p:nvSpPr>
          <p:cNvPr id="4" name="Slide Number Placeholder 3"/>
          <p:cNvSpPr>
            <a:spLocks noGrp="1"/>
          </p:cNvSpPr>
          <p:nvPr>
            <p:ph type="sldNum" sz="quarter" idx="5"/>
          </p:nvPr>
        </p:nvSpPr>
        <p:spPr/>
        <p:txBody>
          <a:bodyPr/>
          <a:lstStyle/>
          <a:p>
            <a:fld id="{D1567D77-63F6-4D54-BD55-777B35D1BD86}" type="slidenum">
              <a:rPr lang="en-SG" smtClean="0"/>
              <a:t>4</a:t>
            </a:fld>
            <a:endParaRPr lang="en-SG"/>
          </a:p>
        </p:txBody>
      </p:sp>
    </p:spTree>
    <p:extLst>
      <p:ext uri="{BB962C8B-B14F-4D97-AF65-F5344CB8AC3E}">
        <p14:creationId xmlns:p14="http://schemas.microsoft.com/office/powerpoint/2010/main" val="655890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Another cool thing that you can do is that you can cut, copy, paste, duplicate and delete any widget. Upon cutting or copying, the text copied is basically just the XML </a:t>
            </a:r>
            <a:r>
              <a:rPr lang="en-SG" dirty="0" err="1"/>
              <a:t>markup</a:t>
            </a:r>
            <a:r>
              <a:rPr lang="en-SG" dirty="0"/>
              <a:t> of the widget, which brings me to my next point.</a:t>
            </a:r>
          </a:p>
        </p:txBody>
      </p:sp>
      <p:sp>
        <p:nvSpPr>
          <p:cNvPr id="4" name="Slide Number Placeholder 3"/>
          <p:cNvSpPr>
            <a:spLocks noGrp="1"/>
          </p:cNvSpPr>
          <p:nvPr>
            <p:ph type="sldNum" sz="quarter" idx="5"/>
          </p:nvPr>
        </p:nvSpPr>
        <p:spPr/>
        <p:txBody>
          <a:bodyPr/>
          <a:lstStyle/>
          <a:p>
            <a:fld id="{D1567D77-63F6-4D54-BD55-777B35D1BD86}" type="slidenum">
              <a:rPr lang="en-SG" smtClean="0"/>
              <a:t>5</a:t>
            </a:fld>
            <a:endParaRPr lang="en-SG"/>
          </a:p>
        </p:txBody>
      </p:sp>
    </p:spTree>
    <p:extLst>
      <p:ext uri="{BB962C8B-B14F-4D97-AF65-F5344CB8AC3E}">
        <p14:creationId xmlns:p14="http://schemas.microsoft.com/office/powerpoint/2010/main" val="1475690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is a sample of an EXML </a:t>
            </a:r>
            <a:r>
              <a:rPr lang="en-SG" dirty="0" err="1"/>
              <a:t>markup</a:t>
            </a:r>
            <a:r>
              <a:rPr lang="en-SG" dirty="0"/>
              <a:t>. What is EXML? Well, EXML, or Electric XML (yes, I know that is a terrible name), is a XML-based filetype that involves a mark-up similar to that of XML, as is clear by the numerous tags. Here, as you can see, is a </a:t>
            </a:r>
            <a:r>
              <a:rPr lang="en-SG" dirty="0" err="1"/>
              <a:t>markup</a:t>
            </a:r>
            <a:r>
              <a:rPr lang="en-SG" dirty="0"/>
              <a:t> of a series circuit that is closed and as an effective resistance of 33 ohms, from a resistor of such, and a cell of emf 4. 5V. This is the diagram that this EXML portrays.</a:t>
            </a:r>
          </a:p>
          <a:p>
            <a:endParaRPr lang="en-SG" dirty="0"/>
          </a:p>
          <a:p>
            <a:r>
              <a:rPr lang="en-SG" dirty="0"/>
              <a:t>So, to use this you have the file menu, where you can create a new tab that represents a new EXML, or open a EXML, or save a EXML. Saving an EXML is simply the same as that of IDLE. You can save a tab as a </a:t>
            </a:r>
            <a:r>
              <a:rPr lang="en-SG" dirty="0" err="1"/>
              <a:t>exml</a:t>
            </a:r>
            <a:r>
              <a:rPr lang="en-SG" dirty="0"/>
              <a:t> or xml, and you can also snapshot the view. If the tab has been saved (but not snapshotted), saving will just write to the file again.</a:t>
            </a:r>
          </a:p>
        </p:txBody>
      </p:sp>
      <p:sp>
        <p:nvSpPr>
          <p:cNvPr id="4" name="Slide Number Placeholder 3"/>
          <p:cNvSpPr>
            <a:spLocks noGrp="1"/>
          </p:cNvSpPr>
          <p:nvPr>
            <p:ph type="sldNum" sz="quarter" idx="5"/>
          </p:nvPr>
        </p:nvSpPr>
        <p:spPr/>
        <p:txBody>
          <a:bodyPr/>
          <a:lstStyle/>
          <a:p>
            <a:fld id="{D1567D77-63F6-4D54-BD55-777B35D1BD86}" type="slidenum">
              <a:rPr lang="en-SG" smtClean="0"/>
              <a:t>6</a:t>
            </a:fld>
            <a:endParaRPr lang="en-SG"/>
          </a:p>
        </p:txBody>
      </p:sp>
    </p:spTree>
    <p:extLst>
      <p:ext uri="{BB962C8B-B14F-4D97-AF65-F5344CB8AC3E}">
        <p14:creationId xmlns:p14="http://schemas.microsoft.com/office/powerpoint/2010/main" val="3892240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Nuff</a:t>
            </a:r>
            <a:r>
              <a:rPr lang="en-SG" dirty="0"/>
              <a:t> said.</a:t>
            </a:r>
          </a:p>
        </p:txBody>
      </p:sp>
      <p:sp>
        <p:nvSpPr>
          <p:cNvPr id="4" name="Slide Number Placeholder 3"/>
          <p:cNvSpPr>
            <a:spLocks noGrp="1"/>
          </p:cNvSpPr>
          <p:nvPr>
            <p:ph type="sldNum" sz="quarter" idx="5"/>
          </p:nvPr>
        </p:nvSpPr>
        <p:spPr/>
        <p:txBody>
          <a:bodyPr/>
          <a:lstStyle/>
          <a:p>
            <a:fld id="{D1567D77-63F6-4D54-BD55-777B35D1BD86}" type="slidenum">
              <a:rPr lang="en-SG" smtClean="0"/>
              <a:t>7</a:t>
            </a:fld>
            <a:endParaRPr lang="en-SG"/>
          </a:p>
        </p:txBody>
      </p:sp>
    </p:spTree>
    <p:extLst>
      <p:ext uri="{BB962C8B-B14F-4D97-AF65-F5344CB8AC3E}">
        <p14:creationId xmlns:p14="http://schemas.microsoft.com/office/powerpoint/2010/main" val="2987091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So there’s also documentation for each widget. </a:t>
            </a:r>
          </a:p>
        </p:txBody>
      </p:sp>
      <p:sp>
        <p:nvSpPr>
          <p:cNvPr id="4" name="Slide Number Placeholder 3"/>
          <p:cNvSpPr>
            <a:spLocks noGrp="1"/>
          </p:cNvSpPr>
          <p:nvPr>
            <p:ph type="sldNum" sz="quarter" idx="5"/>
          </p:nvPr>
        </p:nvSpPr>
        <p:spPr/>
        <p:txBody>
          <a:bodyPr/>
          <a:lstStyle/>
          <a:p>
            <a:fld id="{D1567D77-63F6-4D54-BD55-777B35D1BD86}" type="slidenum">
              <a:rPr lang="en-SG" smtClean="0"/>
              <a:t>8</a:t>
            </a:fld>
            <a:endParaRPr lang="en-SG"/>
          </a:p>
        </p:txBody>
      </p:sp>
    </p:spTree>
    <p:extLst>
      <p:ext uri="{BB962C8B-B14F-4D97-AF65-F5344CB8AC3E}">
        <p14:creationId xmlns:p14="http://schemas.microsoft.com/office/powerpoint/2010/main" val="1236838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 also implemented internationalization. This is the Spanish UI.</a:t>
            </a:r>
          </a:p>
        </p:txBody>
      </p:sp>
      <p:sp>
        <p:nvSpPr>
          <p:cNvPr id="4" name="Slide Number Placeholder 3"/>
          <p:cNvSpPr>
            <a:spLocks noGrp="1"/>
          </p:cNvSpPr>
          <p:nvPr>
            <p:ph type="sldNum" sz="quarter" idx="5"/>
          </p:nvPr>
        </p:nvSpPr>
        <p:spPr/>
        <p:txBody>
          <a:bodyPr/>
          <a:lstStyle/>
          <a:p>
            <a:fld id="{D1567D77-63F6-4D54-BD55-777B35D1BD86}" type="slidenum">
              <a:rPr lang="en-SG" smtClean="0"/>
              <a:t>9</a:t>
            </a:fld>
            <a:endParaRPr lang="en-SG"/>
          </a:p>
        </p:txBody>
      </p:sp>
    </p:spTree>
    <p:extLst>
      <p:ext uri="{BB962C8B-B14F-4D97-AF65-F5344CB8AC3E}">
        <p14:creationId xmlns:p14="http://schemas.microsoft.com/office/powerpoint/2010/main" val="2807625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11/26/2020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06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DengXian Light" panose="02010600030101010101" pitchFamily="2" charset="-122"/>
                <a:ea typeface="DengXian Light" panose="02010600030101010101" pitchFamily="2" charset="-122"/>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lvl1pPr>
              <a:defRPr>
                <a:latin typeface="DengXian Light" panose="02010600030101010101" pitchFamily="2" charset="-122"/>
                <a:ea typeface="DengXian Light" panose="02010600030101010101" pitchFamily="2" charset="-122"/>
              </a:defRPr>
            </a:lvl1pPr>
            <a:lvl2pPr>
              <a:defRPr>
                <a:latin typeface="DengXian Light" panose="02010600030101010101" pitchFamily="2" charset="-122"/>
                <a:ea typeface="DengXian Light" panose="02010600030101010101" pitchFamily="2" charset="-122"/>
              </a:defRPr>
            </a:lvl2pPr>
            <a:lvl3pPr>
              <a:defRPr>
                <a:latin typeface="DengXian Light" panose="02010600030101010101" pitchFamily="2" charset="-122"/>
                <a:ea typeface="DengXian Light" panose="02010600030101010101" pitchFamily="2" charset="-122"/>
              </a:defRPr>
            </a:lvl3pPr>
            <a:lvl4pPr>
              <a:defRPr>
                <a:latin typeface="DengXian Light" panose="02010600030101010101" pitchFamily="2" charset="-122"/>
                <a:ea typeface="DengXian Light" panose="02010600030101010101" pitchFamily="2" charset="-122"/>
              </a:defRPr>
            </a:lvl4pPr>
            <a:lvl5pPr>
              <a:defRPr>
                <a:latin typeface="DengXian Light" panose="02010600030101010101" pitchFamily="2" charset="-122"/>
                <a:ea typeface="DengXian Light" panose="02010600030101010101" pitchFamily="2" charset="-122"/>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11/26/2020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19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lvl1pPr>
              <a:defRPr>
                <a:latin typeface="DengXian Light" panose="02010600030101010101" pitchFamily="2" charset="-122"/>
                <a:ea typeface="DengXian Light" panose="02010600030101010101" pitchFamily="2" charset="-122"/>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lvl1pPr>
              <a:defRPr>
                <a:latin typeface="DengXian Light" panose="02010600030101010101" pitchFamily="2" charset="-122"/>
                <a:ea typeface="DengXian Light" panose="02010600030101010101" pitchFamily="2" charset="-122"/>
              </a:defRPr>
            </a:lvl1pPr>
            <a:lvl2pPr>
              <a:defRPr>
                <a:latin typeface="DengXian Light" panose="02010600030101010101" pitchFamily="2" charset="-122"/>
                <a:ea typeface="DengXian Light" panose="02010600030101010101" pitchFamily="2" charset="-122"/>
              </a:defRPr>
            </a:lvl2pPr>
            <a:lvl3pPr>
              <a:defRPr>
                <a:latin typeface="DengXian Light" panose="02010600030101010101" pitchFamily="2" charset="-122"/>
                <a:ea typeface="DengXian Light" panose="02010600030101010101" pitchFamily="2" charset="-122"/>
              </a:defRPr>
            </a:lvl3pPr>
            <a:lvl4pPr>
              <a:defRPr>
                <a:latin typeface="DengXian Light" panose="02010600030101010101" pitchFamily="2" charset="-122"/>
                <a:ea typeface="DengXian Light" panose="02010600030101010101" pitchFamily="2" charset="-122"/>
              </a:defRPr>
            </a:lvl4pPr>
            <a:lvl5pPr>
              <a:defRPr>
                <a:latin typeface="DengXian Light" panose="02010600030101010101" pitchFamily="2" charset="-122"/>
                <a:ea typeface="DengXian Light" panose="02010600030101010101" pitchFamily="2" charset="-122"/>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11/26/2020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5821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DengXian Light" panose="02010600030101010101" pitchFamily="2" charset="-122"/>
                <a:ea typeface="DengXian Light" panose="02010600030101010101" pitchFamily="2" charset="-122"/>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DengXian Light" panose="02010600030101010101" pitchFamily="2" charset="-122"/>
                <a:ea typeface="DengXian Light" panose="02010600030101010101" pitchFamily="2" charset="-122"/>
              </a:defRPr>
            </a:lvl1pPr>
            <a:lvl2pPr>
              <a:defRPr>
                <a:latin typeface="DengXian Light" panose="02010600030101010101" pitchFamily="2" charset="-122"/>
                <a:ea typeface="DengXian Light" panose="02010600030101010101" pitchFamily="2" charset="-122"/>
              </a:defRPr>
            </a:lvl2pPr>
            <a:lvl3pPr>
              <a:defRPr>
                <a:latin typeface="DengXian Light" panose="02010600030101010101" pitchFamily="2" charset="-122"/>
                <a:ea typeface="DengXian Light" panose="02010600030101010101" pitchFamily="2" charset="-122"/>
              </a:defRPr>
            </a:lvl3pPr>
            <a:lvl4pPr>
              <a:defRPr>
                <a:latin typeface="DengXian Light" panose="02010600030101010101" pitchFamily="2" charset="-122"/>
                <a:ea typeface="DengXian Light" panose="02010600030101010101" pitchFamily="2" charset="-122"/>
              </a:defRPr>
            </a:lvl4pPr>
            <a:lvl5pPr>
              <a:defRPr>
                <a:latin typeface="DengXian Light" panose="02010600030101010101" pitchFamily="2" charset="-122"/>
                <a:ea typeface="DengXian Light" panose="0201060003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smtClean="0"/>
              <a:t>11/26/2020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690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latin typeface="DengXian Light" panose="02010600030101010101" pitchFamily="2" charset="-122"/>
                <a:ea typeface="DengXian Light" panose="02010600030101010101" pitchFamily="2" charset="-122"/>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11/26/2020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049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a:latin typeface="DengXian Light" panose="02010600030101010101" pitchFamily="2" charset="-122"/>
                <a:ea typeface="DengXian Light" panose="02010600030101010101" pitchFamily="2" charset="-122"/>
              </a:defRPr>
            </a:lvl1p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a:latin typeface="DengXian Light" panose="02010600030101010101" pitchFamily="2" charset="-122"/>
                <a:ea typeface="DengXian Light" panose="02010600030101010101" pitchFamily="2" charset="-122"/>
              </a:defRPr>
            </a:lvl1pPr>
            <a:lvl2pPr>
              <a:defRPr>
                <a:latin typeface="DengXian Light" panose="02010600030101010101" pitchFamily="2" charset="-122"/>
                <a:ea typeface="DengXian Light" panose="02010600030101010101" pitchFamily="2" charset="-122"/>
              </a:defRPr>
            </a:lvl2pPr>
            <a:lvl3pPr>
              <a:defRPr>
                <a:latin typeface="DengXian Light" panose="02010600030101010101" pitchFamily="2" charset="-122"/>
                <a:ea typeface="DengXian Light" panose="02010600030101010101" pitchFamily="2" charset="-122"/>
              </a:defRPr>
            </a:lvl3pPr>
            <a:lvl4pPr>
              <a:defRPr>
                <a:latin typeface="DengXian Light" panose="02010600030101010101" pitchFamily="2" charset="-122"/>
                <a:ea typeface="DengXian Light" panose="02010600030101010101" pitchFamily="2" charset="-122"/>
              </a:defRPr>
            </a:lvl4pPr>
            <a:lvl5pPr>
              <a:defRPr>
                <a:latin typeface="DengXian Light" panose="02010600030101010101" pitchFamily="2" charset="-122"/>
                <a:ea typeface="DengXian Light" panose="02010600030101010101" pitchFamily="2" charset="-122"/>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a:latin typeface="DengXian Light" panose="02010600030101010101" pitchFamily="2" charset="-122"/>
                <a:ea typeface="DengXian Light" panose="02010600030101010101" pitchFamily="2" charset="-122"/>
              </a:defRPr>
            </a:lvl1pPr>
            <a:lvl2pPr>
              <a:defRPr>
                <a:latin typeface="DengXian Light" panose="02010600030101010101" pitchFamily="2" charset="-122"/>
                <a:ea typeface="DengXian Light" panose="02010600030101010101" pitchFamily="2" charset="-122"/>
              </a:defRPr>
            </a:lvl2pPr>
            <a:lvl3pPr>
              <a:defRPr>
                <a:latin typeface="DengXian Light" panose="02010600030101010101" pitchFamily="2" charset="-122"/>
                <a:ea typeface="DengXian Light" panose="02010600030101010101" pitchFamily="2" charset="-122"/>
              </a:defRPr>
            </a:lvl3pPr>
            <a:lvl4pPr>
              <a:defRPr>
                <a:latin typeface="DengXian Light" panose="02010600030101010101" pitchFamily="2" charset="-122"/>
                <a:ea typeface="DengXian Light" panose="02010600030101010101" pitchFamily="2" charset="-122"/>
              </a:defRPr>
            </a:lvl4pPr>
            <a:lvl5pPr>
              <a:defRPr>
                <a:latin typeface="DengXian Light" panose="02010600030101010101" pitchFamily="2" charset="-122"/>
                <a:ea typeface="DengXian Light" panose="0201060003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smtClean="0"/>
              <a:t>11/26/2020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7344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lvl1pPr>
              <a:defRPr>
                <a:latin typeface="DengXian Light" panose="02010600030101010101" pitchFamily="2" charset="-122"/>
                <a:ea typeface="DengXian Light" panose="02010600030101010101" pitchFamily="2" charset="-122"/>
              </a:defRPr>
            </a:lvl1p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lvl1pPr>
              <a:defRPr>
                <a:latin typeface="DengXian Light" panose="02010600030101010101" pitchFamily="2" charset="-122"/>
                <a:ea typeface="DengXian Light" panose="02010600030101010101" pitchFamily="2" charset="-122"/>
              </a:defRPr>
            </a:lvl1pPr>
            <a:lvl2pPr>
              <a:defRPr>
                <a:latin typeface="DengXian Light" panose="02010600030101010101" pitchFamily="2" charset="-122"/>
                <a:ea typeface="DengXian Light" panose="02010600030101010101" pitchFamily="2" charset="-122"/>
              </a:defRPr>
            </a:lvl2pPr>
            <a:lvl3pPr>
              <a:defRPr>
                <a:latin typeface="DengXian Light" panose="02010600030101010101" pitchFamily="2" charset="-122"/>
                <a:ea typeface="DengXian Light" panose="02010600030101010101" pitchFamily="2" charset="-122"/>
              </a:defRPr>
            </a:lvl3pPr>
            <a:lvl4pPr>
              <a:defRPr>
                <a:latin typeface="DengXian Light" panose="02010600030101010101" pitchFamily="2" charset="-122"/>
                <a:ea typeface="DengXian Light" panose="02010600030101010101" pitchFamily="2" charset="-122"/>
              </a:defRPr>
            </a:lvl4pPr>
            <a:lvl5pPr>
              <a:defRPr>
                <a:latin typeface="DengXian Light" panose="02010600030101010101" pitchFamily="2" charset="-122"/>
                <a:ea typeface="DengXian Light" panose="02010600030101010101" pitchFamily="2" charset="-122"/>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lvl1pPr>
              <a:defRPr>
                <a:latin typeface="DengXian Light" panose="02010600030101010101" pitchFamily="2" charset="-122"/>
                <a:ea typeface="DengXian Light" panose="02010600030101010101" pitchFamily="2" charset="-122"/>
              </a:defRPr>
            </a:lvl1pPr>
            <a:lvl2pPr>
              <a:defRPr>
                <a:latin typeface="DengXian Light" panose="02010600030101010101" pitchFamily="2" charset="-122"/>
                <a:ea typeface="DengXian Light" panose="02010600030101010101" pitchFamily="2" charset="-122"/>
              </a:defRPr>
            </a:lvl2pPr>
            <a:lvl3pPr>
              <a:defRPr>
                <a:latin typeface="DengXian Light" panose="02010600030101010101" pitchFamily="2" charset="-122"/>
                <a:ea typeface="DengXian Light" panose="02010600030101010101" pitchFamily="2" charset="-122"/>
              </a:defRPr>
            </a:lvl3pPr>
            <a:lvl4pPr>
              <a:defRPr>
                <a:latin typeface="DengXian Light" panose="02010600030101010101" pitchFamily="2" charset="-122"/>
                <a:ea typeface="DengXian Light" panose="02010600030101010101" pitchFamily="2" charset="-122"/>
              </a:defRPr>
            </a:lvl4pPr>
            <a:lvl5pPr>
              <a:defRPr>
                <a:latin typeface="DengXian Light" panose="02010600030101010101" pitchFamily="2" charset="-122"/>
                <a:ea typeface="DengXian Light" panose="02010600030101010101" pitchFamily="2" charset="-122"/>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11/26/2020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398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DengXian Light" panose="02010600030101010101" pitchFamily="2" charset="-122"/>
                <a:ea typeface="DengXian Light" panose="02010600030101010101" pitchFamily="2" charset="-122"/>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11/26/2020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2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8D7E02-BCB8-4D50-A234-369438C08659}" type="datetimeFigureOut">
              <a:rPr lang="en-US" smtClean="0"/>
              <a:t>11/26/2020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2569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latin typeface="DengXian Light" panose="02010600030101010101" pitchFamily="2" charset="-122"/>
                <a:ea typeface="DengXian Light" panose="02010600030101010101" pitchFamily="2" charset="-122"/>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lvl1pPr>
              <a:defRPr>
                <a:latin typeface="DengXian Light" panose="02010600030101010101" pitchFamily="2" charset="-122"/>
                <a:ea typeface="DengXian Light" panose="02010600030101010101" pitchFamily="2" charset="-122"/>
              </a:defRPr>
            </a:lvl1pPr>
            <a:lvl2pPr>
              <a:defRPr>
                <a:latin typeface="DengXian Light" panose="02010600030101010101" pitchFamily="2" charset="-122"/>
                <a:ea typeface="DengXian Light" panose="02010600030101010101" pitchFamily="2" charset="-122"/>
              </a:defRPr>
            </a:lvl2pPr>
            <a:lvl3pPr>
              <a:defRPr>
                <a:latin typeface="DengXian Light" panose="02010600030101010101" pitchFamily="2" charset="-122"/>
                <a:ea typeface="DengXian Light" panose="02010600030101010101" pitchFamily="2" charset="-122"/>
              </a:defRPr>
            </a:lvl3pPr>
            <a:lvl4pPr>
              <a:defRPr>
                <a:latin typeface="DengXian Light" panose="02010600030101010101" pitchFamily="2" charset="-122"/>
                <a:ea typeface="DengXian Light" panose="02010600030101010101" pitchFamily="2" charset="-122"/>
              </a:defRPr>
            </a:lvl4pPr>
            <a:lvl5pPr>
              <a:defRPr>
                <a:latin typeface="DengXian Light" panose="02010600030101010101" pitchFamily="2" charset="-122"/>
                <a:ea typeface="DengXian Light" panose="02010600030101010101" pitchFamily="2" charset="-122"/>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latin typeface="DengXian Light" panose="02010600030101010101" pitchFamily="2" charset="-122"/>
                <a:ea typeface="DengXian Light" panose="02010600030101010101" pitchFamily="2"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E86A4C-8E40-4F87-A4F0-01A0687C5742}" type="datetimeFigureOut">
              <a:rPr lang="en-US" smtClean="0"/>
              <a:t>11/26/2020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7006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latin typeface="DengXian Light" panose="02010600030101010101" pitchFamily="2" charset="-122"/>
                <a:ea typeface="DengXian Light" panose="02010600030101010101" pitchFamily="2" charset="-122"/>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latin typeface="DengXian Light" panose="02010600030101010101" pitchFamily="2" charset="-122"/>
                <a:ea typeface="DengXian Light" panose="02010600030101010101" pitchFamily="2"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11/26/2020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696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BE451C3-0FF4-47C4-B829-773ADF60F88C}" type="datetimeFigureOut">
              <a:rPr lang="en-US" smtClean="0"/>
              <a:t>11/26/2020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262360"/>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1">
            <a:extLst>
              <a:ext uri="{FF2B5EF4-FFF2-40B4-BE49-F238E27FC236}">
                <a16:creationId xmlns:a16="http://schemas.microsoft.com/office/drawing/2014/main" id="{B27F8A7C-22B3-4E56-B054-E73DA37D05A3}"/>
              </a:ext>
            </a:extLst>
          </p:cNvPr>
          <p:cNvSpPr>
            <a:spLocks noGrp="1"/>
          </p:cNvSpPr>
          <p:nvPr>
            <p:ph type="ctrTitle"/>
          </p:nvPr>
        </p:nvSpPr>
        <p:spPr>
          <a:xfrm>
            <a:off x="1384663" y="3178206"/>
            <a:ext cx="9771017" cy="1146906"/>
          </a:xfrm>
        </p:spPr>
        <p:txBody>
          <a:bodyPr/>
          <a:lstStyle/>
          <a:p>
            <a:r>
              <a:rPr lang="en-SG" dirty="0">
                <a:solidFill>
                  <a:schemeClr val="accent1"/>
                </a:solidFill>
                <a:latin typeface="DengXian Light" panose="02010600030101010101" pitchFamily="2" charset="-122"/>
                <a:ea typeface="DengXian Light" panose="02010600030101010101" pitchFamily="2" charset="-122"/>
              </a:rPr>
              <a:t>phyton</a:t>
            </a:r>
          </a:p>
        </p:txBody>
      </p:sp>
      <p:sp>
        <p:nvSpPr>
          <p:cNvPr id="79" name="Subtitle 2">
            <a:extLst>
              <a:ext uri="{FF2B5EF4-FFF2-40B4-BE49-F238E27FC236}">
                <a16:creationId xmlns:a16="http://schemas.microsoft.com/office/drawing/2014/main" id="{35FF536E-83C6-4074-ADAE-3784F8BA6528}"/>
              </a:ext>
            </a:extLst>
          </p:cNvPr>
          <p:cNvSpPr>
            <a:spLocks noGrp="1"/>
          </p:cNvSpPr>
          <p:nvPr>
            <p:ph type="subTitle" idx="1"/>
          </p:nvPr>
        </p:nvSpPr>
        <p:spPr>
          <a:xfrm>
            <a:off x="1100051" y="4455621"/>
            <a:ext cx="10058400" cy="462608"/>
          </a:xfrm>
        </p:spPr>
        <p:txBody>
          <a:bodyPr/>
          <a:lstStyle/>
          <a:p>
            <a:r>
              <a:rPr lang="en-SG" dirty="0">
                <a:solidFill>
                  <a:schemeClr val="accent2"/>
                </a:solidFill>
              </a:rPr>
              <a:t>Simplifying physics a ton, one     		 at a time</a:t>
            </a:r>
          </a:p>
        </p:txBody>
      </p:sp>
      <p:pic>
        <p:nvPicPr>
          <p:cNvPr id="46" name="Picture 45" descr="Icon&#10;&#10;Description automatically generated">
            <a:extLst>
              <a:ext uri="{FF2B5EF4-FFF2-40B4-BE49-F238E27FC236}">
                <a16:creationId xmlns:a16="http://schemas.microsoft.com/office/drawing/2014/main" id="{B5BD62D3-D907-4C04-94E3-E33A0F34CFF5}"/>
              </a:ext>
            </a:extLst>
          </p:cNvPr>
          <p:cNvPicPr>
            <a:picLocks noChangeAspect="1"/>
          </p:cNvPicPr>
          <p:nvPr/>
        </p:nvPicPr>
        <p:blipFill>
          <a:blip r:embed="rId3"/>
          <a:stretch>
            <a:fillRect/>
          </a:stretch>
        </p:blipFill>
        <p:spPr>
          <a:xfrm>
            <a:off x="252337" y="3288308"/>
            <a:ext cx="1040886" cy="1036804"/>
          </a:xfrm>
          <a:prstGeom prst="rect">
            <a:avLst/>
          </a:prstGeom>
        </p:spPr>
      </p:pic>
      <p:pic>
        <p:nvPicPr>
          <p:cNvPr id="84" name="Picture 83" descr="A picture containing text&#10;&#10;Description automatically generated">
            <a:extLst>
              <a:ext uri="{FF2B5EF4-FFF2-40B4-BE49-F238E27FC236}">
                <a16:creationId xmlns:a16="http://schemas.microsoft.com/office/drawing/2014/main" id="{CF175218-C672-407A-B8B6-D9E74049832C}"/>
              </a:ext>
            </a:extLst>
          </p:cNvPr>
          <p:cNvPicPr>
            <a:picLocks noChangeAspect="1"/>
          </p:cNvPicPr>
          <p:nvPr/>
        </p:nvPicPr>
        <p:blipFill>
          <a:blip r:embed="rId4"/>
          <a:stretch>
            <a:fillRect/>
          </a:stretch>
        </p:blipFill>
        <p:spPr>
          <a:xfrm>
            <a:off x="6215257" y="3751659"/>
            <a:ext cx="1324916" cy="1324916"/>
          </a:xfrm>
          <a:prstGeom prst="rect">
            <a:avLst/>
          </a:prstGeom>
        </p:spPr>
      </p:pic>
      <p:pic>
        <p:nvPicPr>
          <p:cNvPr id="88" name="Picture 87" descr="Text&#10;&#10;Description automatically generated">
            <a:extLst>
              <a:ext uri="{FF2B5EF4-FFF2-40B4-BE49-F238E27FC236}">
                <a16:creationId xmlns:a16="http://schemas.microsoft.com/office/drawing/2014/main" id="{D2A05CBB-00D2-4AE3-9840-23D3567C050C}"/>
              </a:ext>
            </a:extLst>
          </p:cNvPr>
          <p:cNvPicPr>
            <a:picLocks noChangeAspect="1"/>
          </p:cNvPicPr>
          <p:nvPr/>
        </p:nvPicPr>
        <p:blipFill>
          <a:blip r:embed="rId5"/>
          <a:stretch>
            <a:fillRect/>
          </a:stretch>
        </p:blipFill>
        <p:spPr>
          <a:xfrm>
            <a:off x="9168322" y="706701"/>
            <a:ext cx="2313861" cy="1242874"/>
          </a:xfrm>
          <a:prstGeom prst="rect">
            <a:avLst/>
          </a:prstGeom>
        </p:spPr>
      </p:pic>
    </p:spTree>
    <p:extLst>
      <p:ext uri="{BB962C8B-B14F-4D97-AF65-F5344CB8AC3E}">
        <p14:creationId xmlns:p14="http://schemas.microsoft.com/office/powerpoint/2010/main" val="262073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4000" fill="hold"/>
                                        <p:tgtEl>
                                          <p:spTgt spid="4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9BE624-F9F0-4511-AD9B-734D1087A8AE}"/>
              </a:ext>
            </a:extLst>
          </p:cNvPr>
          <p:cNvPicPr/>
          <p:nvPr/>
        </p:nvPicPr>
        <p:blipFill rotWithShape="1">
          <a:blip r:embed="rId3"/>
          <a:srcRect b="3244"/>
          <a:stretch/>
        </p:blipFill>
        <p:spPr>
          <a:xfrm>
            <a:off x="20" y="10"/>
            <a:ext cx="12191980" cy="6340632"/>
          </a:xfrm>
          <a:prstGeom prst="rect">
            <a:avLst/>
          </a:prstGeom>
        </p:spPr>
      </p:pic>
    </p:spTree>
    <p:extLst>
      <p:ext uri="{BB962C8B-B14F-4D97-AF65-F5344CB8AC3E}">
        <p14:creationId xmlns:p14="http://schemas.microsoft.com/office/powerpoint/2010/main" val="1571634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2C1A3B-9048-47AF-87BA-87D4CB4647AD}"/>
              </a:ext>
            </a:extLst>
          </p:cNvPr>
          <p:cNvPicPr/>
          <p:nvPr/>
        </p:nvPicPr>
        <p:blipFill rotWithShape="1">
          <a:blip r:embed="rId3"/>
          <a:srcRect b="3244"/>
          <a:stretch/>
        </p:blipFill>
        <p:spPr>
          <a:xfrm>
            <a:off x="20" y="10"/>
            <a:ext cx="12191980" cy="6340632"/>
          </a:xfrm>
          <a:prstGeom prst="rect">
            <a:avLst/>
          </a:prstGeom>
        </p:spPr>
      </p:pic>
    </p:spTree>
    <p:extLst>
      <p:ext uri="{BB962C8B-B14F-4D97-AF65-F5344CB8AC3E}">
        <p14:creationId xmlns:p14="http://schemas.microsoft.com/office/powerpoint/2010/main" val="2798192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968A2D-6F2E-41A0-BDE3-2504BE4142B9}"/>
              </a:ext>
            </a:extLst>
          </p:cNvPr>
          <p:cNvSpPr>
            <a:spLocks noGrp="1"/>
          </p:cNvSpPr>
          <p:nvPr>
            <p:ph type="title"/>
          </p:nvPr>
        </p:nvSpPr>
        <p:spPr>
          <a:xfrm>
            <a:off x="1097279" y="286603"/>
            <a:ext cx="8446769" cy="1450757"/>
          </a:xfrm>
        </p:spPr>
        <p:txBody>
          <a:bodyPr/>
          <a:lstStyle/>
          <a:p>
            <a:r>
              <a:rPr lang="en-SG" dirty="0"/>
              <a:t>The MVC Structure</a:t>
            </a:r>
          </a:p>
        </p:txBody>
      </p:sp>
      <p:sp>
        <p:nvSpPr>
          <p:cNvPr id="8" name="Content Placeholder 7">
            <a:extLst>
              <a:ext uri="{FF2B5EF4-FFF2-40B4-BE49-F238E27FC236}">
                <a16:creationId xmlns:a16="http://schemas.microsoft.com/office/drawing/2014/main" id="{F1A9CA1C-4FA4-46CB-A50D-28ACAF36A1A9}"/>
              </a:ext>
            </a:extLst>
          </p:cNvPr>
          <p:cNvSpPr>
            <a:spLocks noGrp="1"/>
          </p:cNvSpPr>
          <p:nvPr>
            <p:ph idx="1"/>
          </p:nvPr>
        </p:nvSpPr>
        <p:spPr>
          <a:xfrm>
            <a:off x="1097280" y="1845734"/>
            <a:ext cx="8446770" cy="4023360"/>
          </a:xfrm>
        </p:spPr>
        <p:txBody>
          <a:bodyPr/>
          <a:lstStyle/>
          <a:p>
            <a:pPr marL="201168" lvl="1" indent="0">
              <a:buNone/>
            </a:pPr>
            <a:r>
              <a:rPr lang="en-SG" dirty="0"/>
              <a:t>7 Classes in controller </a:t>
            </a:r>
            <a:r>
              <a:rPr lang="en-SG" dirty="0" err="1"/>
              <a:t>subpackage</a:t>
            </a:r>
            <a:endParaRPr lang="en-SG" dirty="0"/>
          </a:p>
          <a:p>
            <a:pPr marL="201168" lvl="1" indent="0">
              <a:buNone/>
            </a:pPr>
            <a:r>
              <a:rPr lang="en-SG" dirty="0"/>
              <a:t>55 Classes in model </a:t>
            </a:r>
            <a:r>
              <a:rPr lang="en-SG" dirty="0" err="1"/>
              <a:t>subpackage</a:t>
            </a:r>
            <a:endParaRPr lang="en-SG" dirty="0"/>
          </a:p>
          <a:p>
            <a:pPr lvl="1"/>
            <a:r>
              <a:rPr lang="en-SG" dirty="0"/>
              <a:t>13 Classes in circuitry </a:t>
            </a:r>
            <a:r>
              <a:rPr lang="en-SG" dirty="0" err="1"/>
              <a:t>subpackage</a:t>
            </a:r>
            <a:endParaRPr lang="en-SG" dirty="0"/>
          </a:p>
          <a:p>
            <a:pPr lvl="1"/>
            <a:r>
              <a:rPr lang="en-SG" dirty="0"/>
              <a:t>11 Classes in </a:t>
            </a:r>
            <a:r>
              <a:rPr lang="en-SG" dirty="0" err="1"/>
              <a:t>fxcircuitry</a:t>
            </a:r>
            <a:r>
              <a:rPr lang="en-SG" dirty="0"/>
              <a:t> </a:t>
            </a:r>
            <a:r>
              <a:rPr lang="en-SG" dirty="0" err="1"/>
              <a:t>subpackage</a:t>
            </a:r>
            <a:endParaRPr lang="en-SG" dirty="0"/>
          </a:p>
          <a:p>
            <a:pPr lvl="1"/>
            <a:r>
              <a:rPr lang="en-SG" dirty="0"/>
              <a:t>16 Classes in quantity </a:t>
            </a:r>
            <a:r>
              <a:rPr lang="en-SG" dirty="0" err="1"/>
              <a:t>subpackage</a:t>
            </a:r>
            <a:endParaRPr lang="en-SG" dirty="0"/>
          </a:p>
          <a:p>
            <a:pPr lvl="1"/>
            <a:r>
              <a:rPr lang="en-SG" dirty="0"/>
              <a:t>10 Classes in </a:t>
            </a:r>
            <a:r>
              <a:rPr lang="en-SG" dirty="0" err="1"/>
              <a:t>util.fxtools</a:t>
            </a:r>
            <a:r>
              <a:rPr lang="en-SG" dirty="0"/>
              <a:t> </a:t>
            </a:r>
            <a:r>
              <a:rPr lang="en-SG" dirty="0" err="1"/>
              <a:t>subpackage</a:t>
            </a:r>
            <a:endParaRPr lang="en-SG" dirty="0"/>
          </a:p>
          <a:p>
            <a:pPr lvl="1"/>
            <a:r>
              <a:rPr lang="en-SG" dirty="0"/>
              <a:t>6 other Classes in </a:t>
            </a:r>
            <a:r>
              <a:rPr lang="en-SG" dirty="0" err="1"/>
              <a:t>util</a:t>
            </a:r>
            <a:r>
              <a:rPr lang="en-SG" dirty="0"/>
              <a:t> </a:t>
            </a:r>
            <a:r>
              <a:rPr lang="en-SG" dirty="0" err="1"/>
              <a:t>subpackage</a:t>
            </a:r>
            <a:endParaRPr lang="en-SG" dirty="0"/>
          </a:p>
          <a:p>
            <a:pPr marL="201168" lvl="1" indent="0">
              <a:buNone/>
            </a:pPr>
            <a:r>
              <a:rPr lang="en-SG" dirty="0"/>
              <a:t>1 Class in splash </a:t>
            </a:r>
            <a:r>
              <a:rPr lang="en-SG" dirty="0" err="1"/>
              <a:t>subpacakage</a:t>
            </a:r>
            <a:endParaRPr lang="en-SG" dirty="0"/>
          </a:p>
          <a:p>
            <a:pPr marL="201168" lvl="1" indent="0">
              <a:buNone/>
            </a:pPr>
            <a:r>
              <a:rPr lang="en-SG" dirty="0"/>
              <a:t>2 other standalone Classes in application</a:t>
            </a:r>
          </a:p>
          <a:p>
            <a:pPr marL="201168" lvl="1" indent="0">
              <a:buNone/>
            </a:pPr>
            <a:endParaRPr lang="en-SG" dirty="0"/>
          </a:p>
          <a:p>
            <a:pPr marL="201168" lvl="1" indent="0">
              <a:buNone/>
            </a:pPr>
            <a:r>
              <a:rPr lang="en-SG" dirty="0">
                <a:sym typeface="Wingdings" panose="05000000000000000000" pitchFamily="2" charset="2"/>
              </a:rPr>
              <a:t> Compounds to 65 Classes</a:t>
            </a:r>
            <a:endParaRPr lang="en-SG" dirty="0"/>
          </a:p>
        </p:txBody>
      </p:sp>
      <p:pic>
        <p:nvPicPr>
          <p:cNvPr id="10" name="Picture 9">
            <a:extLst>
              <a:ext uri="{FF2B5EF4-FFF2-40B4-BE49-F238E27FC236}">
                <a16:creationId xmlns:a16="http://schemas.microsoft.com/office/drawing/2014/main" id="{AC07FE9D-2EF9-41D8-BC9A-7640E4276E88}"/>
              </a:ext>
            </a:extLst>
          </p:cNvPr>
          <p:cNvPicPr>
            <a:picLocks noChangeAspect="1"/>
          </p:cNvPicPr>
          <p:nvPr/>
        </p:nvPicPr>
        <p:blipFill>
          <a:blip r:embed="rId3"/>
          <a:stretch>
            <a:fillRect/>
          </a:stretch>
        </p:blipFill>
        <p:spPr>
          <a:xfrm>
            <a:off x="9708960" y="0"/>
            <a:ext cx="2483040" cy="6334125"/>
          </a:xfrm>
          <a:prstGeom prst="rect">
            <a:avLst/>
          </a:prstGeom>
        </p:spPr>
      </p:pic>
    </p:spTree>
    <p:extLst>
      <p:ext uri="{BB962C8B-B14F-4D97-AF65-F5344CB8AC3E}">
        <p14:creationId xmlns:p14="http://schemas.microsoft.com/office/powerpoint/2010/main" val="1032063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968A2D-6F2E-41A0-BDE3-2504BE4142B9}"/>
              </a:ext>
            </a:extLst>
          </p:cNvPr>
          <p:cNvSpPr>
            <a:spLocks noGrp="1"/>
          </p:cNvSpPr>
          <p:nvPr>
            <p:ph type="title"/>
          </p:nvPr>
        </p:nvSpPr>
        <p:spPr>
          <a:xfrm>
            <a:off x="1097280" y="286603"/>
            <a:ext cx="10058400" cy="1450757"/>
          </a:xfrm>
        </p:spPr>
        <p:txBody>
          <a:bodyPr>
            <a:normAutofit/>
          </a:bodyPr>
          <a:lstStyle/>
          <a:p>
            <a:r>
              <a:rPr lang="en-SG" dirty="0"/>
              <a:t>The Directory Structure - Controller</a:t>
            </a:r>
          </a:p>
        </p:txBody>
      </p:sp>
      <p:sp>
        <p:nvSpPr>
          <p:cNvPr id="8" name="Content Placeholder 7">
            <a:extLst>
              <a:ext uri="{FF2B5EF4-FFF2-40B4-BE49-F238E27FC236}">
                <a16:creationId xmlns:a16="http://schemas.microsoft.com/office/drawing/2014/main" id="{F1A9CA1C-4FA4-46CB-A50D-28ACAF36A1A9}"/>
              </a:ext>
            </a:extLst>
          </p:cNvPr>
          <p:cNvSpPr>
            <a:spLocks noGrp="1"/>
          </p:cNvSpPr>
          <p:nvPr>
            <p:ph idx="1"/>
          </p:nvPr>
        </p:nvSpPr>
        <p:spPr>
          <a:xfrm>
            <a:off x="1097279" y="1845734"/>
            <a:ext cx="6253089" cy="4023360"/>
          </a:xfrm>
        </p:spPr>
        <p:txBody>
          <a:bodyPr>
            <a:normAutofit/>
          </a:bodyPr>
          <a:lstStyle/>
          <a:p>
            <a:pPr marL="201168" lvl="1" indent="0">
              <a:buNone/>
            </a:pPr>
            <a:r>
              <a:rPr lang="en-SG" dirty="0"/>
              <a:t>7 Classes in controller </a:t>
            </a:r>
            <a:r>
              <a:rPr lang="en-SG" dirty="0" err="1"/>
              <a:t>subpackage</a:t>
            </a:r>
            <a:endParaRPr lang="en-SG" dirty="0"/>
          </a:p>
          <a:p>
            <a:pPr lvl="1">
              <a:buFont typeface="Arial" panose="020B0604020202020204" pitchFamily="34" charset="0"/>
              <a:buChar char="•"/>
            </a:pPr>
            <a:r>
              <a:rPr lang="en-SG" dirty="0"/>
              <a:t>5 in about </a:t>
            </a:r>
            <a:r>
              <a:rPr lang="en-SG" dirty="0" err="1"/>
              <a:t>subpackage</a:t>
            </a:r>
            <a:r>
              <a:rPr lang="en-SG" dirty="0"/>
              <a:t> </a:t>
            </a:r>
            <a:r>
              <a:rPr lang="en-SG" dirty="0">
                <a:sym typeface="Wingdings" panose="05000000000000000000" pitchFamily="2" charset="2"/>
              </a:rPr>
              <a:t> controllers for about pages</a:t>
            </a:r>
          </a:p>
          <a:p>
            <a:pPr lvl="2">
              <a:buFont typeface="Arial" panose="020B0604020202020204" pitchFamily="34" charset="0"/>
              <a:buChar char="•"/>
            </a:pPr>
            <a:r>
              <a:rPr lang="en-SG" dirty="0" err="1">
                <a:sym typeface="Wingdings" panose="05000000000000000000" pitchFamily="2" charset="2"/>
              </a:rPr>
              <a:t>TypingAnimation</a:t>
            </a:r>
            <a:endParaRPr lang="en-SG" dirty="0">
              <a:sym typeface="Wingdings" panose="05000000000000000000" pitchFamily="2" charset="2"/>
            </a:endParaRPr>
          </a:p>
          <a:p>
            <a:pPr lvl="2">
              <a:buFont typeface="Arial" panose="020B0604020202020204" pitchFamily="34" charset="0"/>
              <a:buChar char="•"/>
            </a:pPr>
            <a:endParaRPr lang="en-SG" dirty="0">
              <a:sym typeface="Wingdings" panose="05000000000000000000" pitchFamily="2" charset="2"/>
            </a:endParaRPr>
          </a:p>
          <a:p>
            <a:pPr marL="384048" lvl="2" indent="0">
              <a:buNone/>
            </a:pPr>
            <a:endParaRPr lang="en-SG" dirty="0">
              <a:sym typeface="Wingdings" panose="05000000000000000000" pitchFamily="2" charset="2"/>
            </a:endParaRPr>
          </a:p>
          <a:p>
            <a:pPr lvl="1">
              <a:buFont typeface="Arial" panose="020B0604020202020204" pitchFamily="34" charset="0"/>
              <a:buChar char="•"/>
            </a:pPr>
            <a:r>
              <a:rPr lang="en-SG" dirty="0">
                <a:sym typeface="Wingdings" panose="05000000000000000000" pitchFamily="2" charset="2"/>
              </a:rPr>
              <a:t>2 other standalone Classes  the important controllers</a:t>
            </a:r>
          </a:p>
          <a:p>
            <a:pPr lvl="2">
              <a:buFont typeface="Arial" panose="020B0604020202020204" pitchFamily="34" charset="0"/>
              <a:buChar char="•"/>
            </a:pPr>
            <a:r>
              <a:rPr lang="en-SG" dirty="0" err="1">
                <a:sym typeface="Wingdings" panose="05000000000000000000" pitchFamily="2" charset="2"/>
              </a:rPr>
              <a:t>TabController</a:t>
            </a:r>
            <a:r>
              <a:rPr lang="en-SG" dirty="0">
                <a:sym typeface="Wingdings" panose="05000000000000000000" pitchFamily="2" charset="2"/>
              </a:rPr>
              <a:t>  Manages </a:t>
            </a:r>
            <a:r>
              <a:rPr lang="en-SG" dirty="0" err="1">
                <a:sym typeface="Wingdings" panose="05000000000000000000" pitchFamily="2" charset="2"/>
              </a:rPr>
              <a:t>tab.fxml</a:t>
            </a:r>
            <a:r>
              <a:rPr lang="en-SG" dirty="0">
                <a:sym typeface="Wingdings" panose="05000000000000000000" pitchFamily="2" charset="2"/>
              </a:rPr>
              <a:t> i.e. the tabs</a:t>
            </a:r>
          </a:p>
          <a:p>
            <a:pPr lvl="2">
              <a:buFont typeface="Arial" panose="020B0604020202020204" pitchFamily="34" charset="0"/>
              <a:buChar char="•"/>
            </a:pPr>
            <a:r>
              <a:rPr lang="en-SG" dirty="0" err="1">
                <a:sym typeface="Wingdings" panose="05000000000000000000" pitchFamily="2" charset="2"/>
              </a:rPr>
              <a:t>MainframeController</a:t>
            </a:r>
            <a:r>
              <a:rPr lang="en-SG" dirty="0">
                <a:sym typeface="Wingdings" panose="05000000000000000000" pitchFamily="2" charset="2"/>
              </a:rPr>
              <a:t>  Manages </a:t>
            </a:r>
            <a:r>
              <a:rPr lang="en-SG" dirty="0" err="1">
                <a:sym typeface="Wingdings" panose="05000000000000000000" pitchFamily="2" charset="2"/>
              </a:rPr>
              <a:t>mainframe.fxml</a:t>
            </a:r>
            <a:r>
              <a:rPr lang="en-SG" dirty="0">
                <a:sym typeface="Wingdings" panose="05000000000000000000" pitchFamily="2" charset="2"/>
              </a:rPr>
              <a:t> i.e. </a:t>
            </a:r>
            <a:r>
              <a:rPr lang="en-SG" dirty="0" err="1">
                <a:sym typeface="Wingdings" panose="05000000000000000000" pitchFamily="2" charset="2"/>
              </a:rPr>
              <a:t>menubar</a:t>
            </a:r>
            <a:endParaRPr lang="en-SG" dirty="0">
              <a:sym typeface="Wingdings" panose="05000000000000000000" pitchFamily="2" charset="2"/>
            </a:endParaRPr>
          </a:p>
          <a:p>
            <a:pPr lvl="3">
              <a:buFont typeface="Arial" panose="020B0604020202020204" pitchFamily="34" charset="0"/>
              <a:buChar char="•"/>
            </a:pPr>
            <a:r>
              <a:rPr lang="en-SG" dirty="0">
                <a:sym typeface="Wingdings" panose="05000000000000000000" pitchFamily="2" charset="2"/>
              </a:rPr>
              <a:t>Handles cut, copy, paste, delete, duplicate, new, open, save, save as and also opens the about page</a:t>
            </a:r>
          </a:p>
        </p:txBody>
      </p:sp>
      <p:pic>
        <p:nvPicPr>
          <p:cNvPr id="9" name="Picture 8" descr="Text&#10;&#10;Description automatically generated">
            <a:extLst>
              <a:ext uri="{FF2B5EF4-FFF2-40B4-BE49-F238E27FC236}">
                <a16:creationId xmlns:a16="http://schemas.microsoft.com/office/drawing/2014/main" id="{9919F5A5-3B29-4146-8E7C-4EF3F71FD5A9}"/>
              </a:ext>
            </a:extLst>
          </p:cNvPr>
          <p:cNvPicPr>
            <a:picLocks noChangeAspect="1"/>
          </p:cNvPicPr>
          <p:nvPr/>
        </p:nvPicPr>
        <p:blipFill>
          <a:blip r:embed="rId2"/>
          <a:stretch>
            <a:fillRect/>
          </a:stretch>
        </p:blipFill>
        <p:spPr>
          <a:xfrm>
            <a:off x="7591425" y="1750301"/>
            <a:ext cx="4600575" cy="4581102"/>
          </a:xfrm>
          <a:prstGeom prst="rect">
            <a:avLst/>
          </a:prstGeom>
        </p:spPr>
      </p:pic>
    </p:spTree>
    <p:extLst>
      <p:ext uri="{BB962C8B-B14F-4D97-AF65-F5344CB8AC3E}">
        <p14:creationId xmlns:p14="http://schemas.microsoft.com/office/powerpoint/2010/main" val="67933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3968A2D-6F2E-41A0-BDE3-2504BE4142B9}"/>
              </a:ext>
            </a:extLst>
          </p:cNvPr>
          <p:cNvSpPr>
            <a:spLocks noGrp="1"/>
          </p:cNvSpPr>
          <p:nvPr>
            <p:ph type="title"/>
          </p:nvPr>
        </p:nvSpPr>
        <p:spPr>
          <a:xfrm>
            <a:off x="6411685" y="634946"/>
            <a:ext cx="5127171" cy="1450757"/>
          </a:xfrm>
        </p:spPr>
        <p:txBody>
          <a:bodyPr>
            <a:normAutofit/>
          </a:bodyPr>
          <a:lstStyle/>
          <a:p>
            <a:r>
              <a:rPr lang="en-SG" dirty="0"/>
              <a:t>The Directory Structure – Model</a:t>
            </a:r>
          </a:p>
        </p:txBody>
      </p:sp>
      <p:pic>
        <p:nvPicPr>
          <p:cNvPr id="5" name="Picture 4" descr="Graphical user interface, application&#10;&#10;Description automatically generated">
            <a:extLst>
              <a:ext uri="{FF2B5EF4-FFF2-40B4-BE49-F238E27FC236}">
                <a16:creationId xmlns:a16="http://schemas.microsoft.com/office/drawing/2014/main" id="{34A1EE80-D638-4E66-8C87-0B6AB306F8F3}"/>
              </a:ext>
            </a:extLst>
          </p:cNvPr>
          <p:cNvPicPr>
            <a:picLocks noChangeAspect="1"/>
          </p:cNvPicPr>
          <p:nvPr/>
        </p:nvPicPr>
        <p:blipFill>
          <a:blip r:embed="rId2"/>
          <a:stretch>
            <a:fillRect/>
          </a:stretch>
        </p:blipFill>
        <p:spPr>
          <a:xfrm>
            <a:off x="0" y="1606235"/>
            <a:ext cx="6223774" cy="3796500"/>
          </a:xfrm>
          <a:prstGeom prst="rect">
            <a:avLst/>
          </a:prstGeom>
        </p:spPr>
      </p:pic>
      <p:cxnSp>
        <p:nvCxnSpPr>
          <p:cNvPr id="44"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5" name="Rectangle 18">
            <a:extLst>
              <a:ext uri="{FF2B5EF4-FFF2-40B4-BE49-F238E27FC236}">
                <a16:creationId xmlns:a16="http://schemas.microsoft.com/office/drawing/2014/main" id="{6587DBF8-5C50-4034-8B79-FE54A01A8E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4E9EBB"/>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20">
            <a:extLst>
              <a:ext uri="{FF2B5EF4-FFF2-40B4-BE49-F238E27FC236}">
                <a16:creationId xmlns:a16="http://schemas.microsoft.com/office/drawing/2014/main" id="{14720853-E885-4BE5-BFE2-24004CEF6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53493D"/>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0" name="Content Placeholder 7">
            <a:extLst>
              <a:ext uri="{FF2B5EF4-FFF2-40B4-BE49-F238E27FC236}">
                <a16:creationId xmlns:a16="http://schemas.microsoft.com/office/drawing/2014/main" id="{8292E259-9816-4AA9-B292-F6A8312C2C3B}"/>
              </a:ext>
            </a:extLst>
          </p:cNvPr>
          <p:cNvGraphicFramePr>
            <a:graphicFrameLocks noGrp="1"/>
          </p:cNvGraphicFramePr>
          <p:nvPr>
            <p:ph idx="1"/>
            <p:extLst>
              <p:ext uri="{D42A27DB-BD31-4B8C-83A1-F6EECF244321}">
                <p14:modId xmlns:p14="http://schemas.microsoft.com/office/powerpoint/2010/main" val="2861941698"/>
              </p:ext>
            </p:extLst>
          </p:nvPr>
        </p:nvGraphicFramePr>
        <p:xfrm>
          <a:off x="6411684" y="2198914"/>
          <a:ext cx="5127172" cy="3670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7446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E0A8391-2737-4F1C-B27A-C44629DB4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3968A2D-6F2E-41A0-BDE3-2504BE4142B9}"/>
              </a:ext>
            </a:extLst>
          </p:cNvPr>
          <p:cNvSpPr>
            <a:spLocks noGrp="1"/>
          </p:cNvSpPr>
          <p:nvPr>
            <p:ph type="title"/>
          </p:nvPr>
        </p:nvSpPr>
        <p:spPr>
          <a:xfrm>
            <a:off x="642256" y="642257"/>
            <a:ext cx="3417677" cy="2786743"/>
          </a:xfrm>
        </p:spPr>
        <p:txBody>
          <a:bodyPr anchor="t">
            <a:normAutofit/>
          </a:bodyPr>
          <a:lstStyle/>
          <a:p>
            <a:r>
              <a:rPr lang="en-SG" dirty="0"/>
              <a:t>The Directory Structure - Model</a:t>
            </a:r>
          </a:p>
        </p:txBody>
      </p:sp>
      <p:pic>
        <p:nvPicPr>
          <p:cNvPr id="3" name="Picture 2" descr="A screenshot of a computer screen&#10;&#10;Description automatically generated">
            <a:extLst>
              <a:ext uri="{FF2B5EF4-FFF2-40B4-BE49-F238E27FC236}">
                <a16:creationId xmlns:a16="http://schemas.microsoft.com/office/drawing/2014/main" id="{E95A8E6A-A473-4632-9718-A1B1A65807B6}"/>
              </a:ext>
            </a:extLst>
          </p:cNvPr>
          <p:cNvPicPr>
            <a:picLocks noChangeAspect="1"/>
          </p:cNvPicPr>
          <p:nvPr/>
        </p:nvPicPr>
        <p:blipFill>
          <a:blip r:embed="rId2"/>
          <a:stretch>
            <a:fillRect/>
          </a:stretch>
        </p:blipFill>
        <p:spPr>
          <a:xfrm>
            <a:off x="0" y="3895725"/>
            <a:ext cx="12206584" cy="2471833"/>
          </a:xfrm>
          <a:prstGeom prst="rect">
            <a:avLst/>
          </a:prstGeom>
        </p:spPr>
      </p:pic>
      <p:sp>
        <p:nvSpPr>
          <p:cNvPr id="17" name="Rectangle 16">
            <a:extLst>
              <a:ext uri="{FF2B5EF4-FFF2-40B4-BE49-F238E27FC236}">
                <a16:creationId xmlns:a16="http://schemas.microsoft.com/office/drawing/2014/main" id="{E75DDEB2-8C7E-4057-BACC-E31322D8B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5184C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7318A5EE-3B62-4E05-A9DD-88EB7DD68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4D6078"/>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0" name="Content Placeholder 7">
            <a:extLst>
              <a:ext uri="{FF2B5EF4-FFF2-40B4-BE49-F238E27FC236}">
                <a16:creationId xmlns:a16="http://schemas.microsoft.com/office/drawing/2014/main" id="{EDD92E64-4122-4F02-9842-FF33B6B8C33E}"/>
              </a:ext>
            </a:extLst>
          </p:cNvPr>
          <p:cNvGraphicFramePr>
            <a:graphicFrameLocks noGrp="1"/>
          </p:cNvGraphicFramePr>
          <p:nvPr>
            <p:ph idx="1"/>
            <p:extLst>
              <p:ext uri="{D42A27DB-BD31-4B8C-83A1-F6EECF244321}">
                <p14:modId xmlns:p14="http://schemas.microsoft.com/office/powerpoint/2010/main" val="2993965429"/>
              </p:ext>
            </p:extLst>
          </p:nvPr>
        </p:nvGraphicFramePr>
        <p:xfrm>
          <a:off x="5052646" y="293077"/>
          <a:ext cx="5134708" cy="3458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627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video-to-gif output image]">
            <a:extLst>
              <a:ext uri="{FF2B5EF4-FFF2-40B4-BE49-F238E27FC236}">
                <a16:creationId xmlns:a16="http://schemas.microsoft.com/office/drawing/2014/main" id="{5F264F52-F592-4626-B001-F15C97BDD3A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5671038" y="2957788"/>
            <a:ext cx="5998230" cy="3379003"/>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6">
            <a:extLst>
              <a:ext uri="{FF2B5EF4-FFF2-40B4-BE49-F238E27FC236}">
                <a16:creationId xmlns:a16="http://schemas.microsoft.com/office/drawing/2014/main" id="{9CB43869-6E71-4D2E-B407-6A282E45E960}"/>
              </a:ext>
            </a:extLst>
          </p:cNvPr>
          <p:cNvSpPr txBox="1">
            <a:spLocks/>
          </p:cNvSpPr>
          <p:nvPr/>
        </p:nvSpPr>
        <p:spPr>
          <a:xfrm>
            <a:off x="1097279" y="941033"/>
            <a:ext cx="8446769" cy="79632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SG" dirty="0">
                <a:latin typeface="DengXian Light" panose="02010600030101010101" pitchFamily="2" charset="-122"/>
                <a:ea typeface="DengXian Light" panose="02010600030101010101" pitchFamily="2" charset="-122"/>
              </a:rPr>
              <a:t>The capability of phyton</a:t>
            </a:r>
          </a:p>
        </p:txBody>
      </p:sp>
      <p:sp>
        <p:nvSpPr>
          <p:cNvPr id="11" name="Content Placeholder 7">
            <a:extLst>
              <a:ext uri="{FF2B5EF4-FFF2-40B4-BE49-F238E27FC236}">
                <a16:creationId xmlns:a16="http://schemas.microsoft.com/office/drawing/2014/main" id="{8CA592BF-38B2-4F58-996D-6CBA7121A47C}"/>
              </a:ext>
            </a:extLst>
          </p:cNvPr>
          <p:cNvSpPr txBox="1">
            <a:spLocks/>
          </p:cNvSpPr>
          <p:nvPr/>
        </p:nvSpPr>
        <p:spPr>
          <a:xfrm>
            <a:off x="1097280" y="1845734"/>
            <a:ext cx="4380242"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SG" sz="3200" dirty="0">
                <a:latin typeface="DengXian Light" panose="02010600030101010101" pitchFamily="2" charset="-122"/>
                <a:ea typeface="DengXian Light" panose="02010600030101010101" pitchFamily="2" charset="-122"/>
              </a:rPr>
              <a:t>Able to accurately calculate current, effective resistance and power</a:t>
            </a:r>
          </a:p>
          <a:p>
            <a:pPr lvl="1"/>
            <a:r>
              <a:rPr lang="en-SG" sz="3200" dirty="0">
                <a:latin typeface="DengXian Light" panose="02010600030101010101" pitchFamily="2" charset="-122"/>
                <a:ea typeface="DengXian Light" panose="02010600030101010101" pitchFamily="2" charset="-122"/>
              </a:rPr>
              <a:t>With some slow points, it is working properly</a:t>
            </a:r>
          </a:p>
        </p:txBody>
      </p:sp>
    </p:spTree>
    <p:extLst>
      <p:ext uri="{BB962C8B-B14F-4D97-AF65-F5344CB8AC3E}">
        <p14:creationId xmlns:p14="http://schemas.microsoft.com/office/powerpoint/2010/main" val="2238026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445B-9997-4970-BB88-B1E3C1E568AF}"/>
              </a:ext>
            </a:extLst>
          </p:cNvPr>
          <p:cNvSpPr>
            <a:spLocks noGrp="1"/>
          </p:cNvSpPr>
          <p:nvPr>
            <p:ph type="title"/>
          </p:nvPr>
        </p:nvSpPr>
        <p:spPr>
          <a:xfrm>
            <a:off x="1097280" y="286603"/>
            <a:ext cx="10058400" cy="1450757"/>
          </a:xfrm>
        </p:spPr>
        <p:txBody>
          <a:bodyPr>
            <a:normAutofit/>
          </a:bodyPr>
          <a:lstStyle/>
          <a:p>
            <a:r>
              <a:rPr lang="en-SG"/>
              <a:t>Testing</a:t>
            </a:r>
            <a:endParaRPr lang="en-SG" dirty="0"/>
          </a:p>
        </p:txBody>
      </p:sp>
      <p:graphicFrame>
        <p:nvGraphicFramePr>
          <p:cNvPr id="35" name="Content Placeholder 2">
            <a:extLst>
              <a:ext uri="{FF2B5EF4-FFF2-40B4-BE49-F238E27FC236}">
                <a16:creationId xmlns:a16="http://schemas.microsoft.com/office/drawing/2014/main" id="{C122474E-FE37-4EE2-87BC-43DC97D0A6C8}"/>
              </a:ext>
            </a:extLst>
          </p:cNvPr>
          <p:cNvGraphicFramePr>
            <a:graphicFrameLocks noGrp="1"/>
          </p:cNvGraphicFramePr>
          <p:nvPr>
            <p:ph idx="1"/>
            <p:extLst>
              <p:ext uri="{D42A27DB-BD31-4B8C-83A1-F6EECF244321}">
                <p14:modId xmlns:p14="http://schemas.microsoft.com/office/powerpoint/2010/main" val="141678097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7427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837445B-9997-4970-BB88-B1E3C1E568AF}"/>
              </a:ext>
            </a:extLst>
          </p:cNvPr>
          <p:cNvSpPr>
            <a:spLocks noGrp="1"/>
          </p:cNvSpPr>
          <p:nvPr>
            <p:ph type="title"/>
          </p:nvPr>
        </p:nvSpPr>
        <p:spPr>
          <a:xfrm>
            <a:off x="492370" y="516835"/>
            <a:ext cx="3084844" cy="5772840"/>
          </a:xfrm>
        </p:spPr>
        <p:txBody>
          <a:bodyPr anchor="ctr">
            <a:normAutofit/>
          </a:bodyPr>
          <a:lstStyle/>
          <a:p>
            <a:r>
              <a:rPr lang="en-SG" sz="3600">
                <a:solidFill>
                  <a:srgbClr val="FFFFFF"/>
                </a:solidFill>
              </a:rPr>
              <a:t>Reflection - Obstacles</a:t>
            </a:r>
          </a:p>
        </p:txBody>
      </p:sp>
      <p:sp>
        <p:nvSpPr>
          <p:cNvPr id="17" name="Rectangle 1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Content Placeholder 2">
            <a:extLst>
              <a:ext uri="{FF2B5EF4-FFF2-40B4-BE49-F238E27FC236}">
                <a16:creationId xmlns:a16="http://schemas.microsoft.com/office/drawing/2014/main" id="{A4557D9F-C471-40A3-9291-4864C1FCDC73}"/>
              </a:ext>
            </a:extLst>
          </p:cNvPr>
          <p:cNvGraphicFramePr>
            <a:graphicFrameLocks noGrp="1"/>
          </p:cNvGraphicFramePr>
          <p:nvPr>
            <p:ph idx="1"/>
            <p:extLst>
              <p:ext uri="{D42A27DB-BD31-4B8C-83A1-F6EECF244321}">
                <p14:modId xmlns:p14="http://schemas.microsoft.com/office/powerpoint/2010/main" val="199282694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4190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837445B-9997-4970-BB88-B1E3C1E568AF}"/>
              </a:ext>
            </a:extLst>
          </p:cNvPr>
          <p:cNvSpPr>
            <a:spLocks noGrp="1"/>
          </p:cNvSpPr>
          <p:nvPr>
            <p:ph type="title"/>
          </p:nvPr>
        </p:nvSpPr>
        <p:spPr>
          <a:xfrm>
            <a:off x="492370" y="516835"/>
            <a:ext cx="3084844" cy="5772840"/>
          </a:xfrm>
        </p:spPr>
        <p:txBody>
          <a:bodyPr anchor="ctr">
            <a:normAutofit/>
          </a:bodyPr>
          <a:lstStyle/>
          <a:p>
            <a:r>
              <a:rPr lang="en-SG" sz="3600">
                <a:solidFill>
                  <a:srgbClr val="FFFFFF"/>
                </a:solidFill>
              </a:rPr>
              <a:t>Reflection – What I learnt</a:t>
            </a:r>
          </a:p>
        </p:txBody>
      </p:sp>
      <p:sp>
        <p:nvSpPr>
          <p:cNvPr id="13" name="Rectangle 1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43181B97-9434-4796-A260-C5E55EF1037D}"/>
              </a:ext>
            </a:extLst>
          </p:cNvPr>
          <p:cNvGraphicFramePr>
            <a:graphicFrameLocks noGrp="1"/>
          </p:cNvGraphicFramePr>
          <p:nvPr>
            <p:ph idx="1"/>
            <p:extLst>
              <p:ext uri="{D42A27DB-BD31-4B8C-83A1-F6EECF244321}">
                <p14:modId xmlns:p14="http://schemas.microsoft.com/office/powerpoint/2010/main" val="203707065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0745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375B5E-9503-4D65-B1A1-9380AFEB497E}"/>
              </a:ext>
            </a:extLst>
          </p:cNvPr>
          <p:cNvPicPr/>
          <p:nvPr/>
        </p:nvPicPr>
        <p:blipFill rotWithShape="1">
          <a:blip r:embed="rId3"/>
          <a:srcRect t="2288" b="2288"/>
          <a:stretch/>
        </p:blipFill>
        <p:spPr bwMode="auto">
          <a:xfrm>
            <a:off x="20" y="10"/>
            <a:ext cx="12191980" cy="6340632"/>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521727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445B-9997-4970-BB88-B1E3C1E568AF}"/>
              </a:ext>
            </a:extLst>
          </p:cNvPr>
          <p:cNvSpPr>
            <a:spLocks noGrp="1"/>
          </p:cNvSpPr>
          <p:nvPr>
            <p:ph type="title"/>
          </p:nvPr>
        </p:nvSpPr>
        <p:spPr>
          <a:xfrm>
            <a:off x="1097280" y="286603"/>
            <a:ext cx="10058400" cy="1450757"/>
          </a:xfrm>
        </p:spPr>
        <p:txBody>
          <a:bodyPr>
            <a:normAutofit/>
          </a:bodyPr>
          <a:lstStyle/>
          <a:p>
            <a:r>
              <a:rPr lang="en-SG" dirty="0"/>
              <a:t>Reflection – Improvements</a:t>
            </a:r>
          </a:p>
        </p:txBody>
      </p:sp>
      <p:graphicFrame>
        <p:nvGraphicFramePr>
          <p:cNvPr id="5" name="Content Placeholder 2">
            <a:extLst>
              <a:ext uri="{FF2B5EF4-FFF2-40B4-BE49-F238E27FC236}">
                <a16:creationId xmlns:a16="http://schemas.microsoft.com/office/drawing/2014/main" id="{4DC02D49-6898-4EE0-A165-D83EDD4E42EE}"/>
              </a:ext>
            </a:extLst>
          </p:cNvPr>
          <p:cNvGraphicFramePr>
            <a:graphicFrameLocks noGrp="1"/>
          </p:cNvGraphicFramePr>
          <p:nvPr>
            <p:ph idx="1"/>
            <p:extLst>
              <p:ext uri="{D42A27DB-BD31-4B8C-83A1-F6EECF244321}">
                <p14:modId xmlns:p14="http://schemas.microsoft.com/office/powerpoint/2010/main" val="138509353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8578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8BD521-6906-41AF-B7FC-9DCE6593E46F}"/>
              </a:ext>
            </a:extLst>
          </p:cNvPr>
          <p:cNvSpPr>
            <a:spLocks noGrp="1"/>
          </p:cNvSpPr>
          <p:nvPr>
            <p:ph type="ctrTitle"/>
          </p:nvPr>
        </p:nvSpPr>
        <p:spPr>
          <a:xfrm>
            <a:off x="3575957" y="3118756"/>
            <a:ext cx="4359730" cy="1206355"/>
          </a:xfrm>
        </p:spPr>
        <p:txBody>
          <a:bodyPr/>
          <a:lstStyle/>
          <a:p>
            <a:r>
              <a:rPr lang="en-SG" dirty="0"/>
              <a:t>Thank You</a:t>
            </a:r>
          </a:p>
        </p:txBody>
      </p:sp>
    </p:spTree>
    <p:extLst>
      <p:ext uri="{BB962C8B-B14F-4D97-AF65-F5344CB8AC3E}">
        <p14:creationId xmlns:p14="http://schemas.microsoft.com/office/powerpoint/2010/main" val="428057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5">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C1A3A05-C2B2-446F-9A48-D92CFE2DA5AE}"/>
              </a:ext>
            </a:extLst>
          </p:cNvPr>
          <p:cNvPicPr/>
          <p:nvPr/>
        </p:nvPicPr>
        <p:blipFill>
          <a:blip r:embed="rId3"/>
          <a:stretch>
            <a:fillRect/>
          </a:stretch>
        </p:blipFill>
        <p:spPr>
          <a:xfrm>
            <a:off x="927354" y="1705966"/>
            <a:ext cx="10337292" cy="3954012"/>
          </a:xfrm>
          <a:prstGeom prst="rect">
            <a:avLst/>
          </a:prstGeom>
        </p:spPr>
      </p:pic>
      <p:sp>
        <p:nvSpPr>
          <p:cNvPr id="18" name="Title 6">
            <a:extLst>
              <a:ext uri="{FF2B5EF4-FFF2-40B4-BE49-F238E27FC236}">
                <a16:creationId xmlns:a16="http://schemas.microsoft.com/office/drawing/2014/main" id="{4D47A183-8ABB-4186-860D-C1BC9B6C1EAD}"/>
              </a:ext>
            </a:extLst>
          </p:cNvPr>
          <p:cNvSpPr txBox="1">
            <a:spLocks/>
          </p:cNvSpPr>
          <p:nvPr/>
        </p:nvSpPr>
        <p:spPr>
          <a:xfrm>
            <a:off x="819150" y="874715"/>
            <a:ext cx="4162425" cy="799247"/>
          </a:xfrm>
          <a:custGeom>
            <a:avLst/>
            <a:gdLst>
              <a:gd name="connsiteX0" fmla="*/ 0 w 4162425"/>
              <a:gd name="connsiteY0" fmla="*/ 0 h 799247"/>
              <a:gd name="connsiteX1" fmla="*/ 636256 w 4162425"/>
              <a:gd name="connsiteY1" fmla="*/ 0 h 799247"/>
              <a:gd name="connsiteX2" fmla="*/ 1147640 w 4162425"/>
              <a:gd name="connsiteY2" fmla="*/ 0 h 799247"/>
              <a:gd name="connsiteX3" fmla="*/ 1783896 w 4162425"/>
              <a:gd name="connsiteY3" fmla="*/ 0 h 799247"/>
              <a:gd name="connsiteX4" fmla="*/ 2461777 w 4162425"/>
              <a:gd name="connsiteY4" fmla="*/ 0 h 799247"/>
              <a:gd name="connsiteX5" fmla="*/ 2973161 w 4162425"/>
              <a:gd name="connsiteY5" fmla="*/ 0 h 799247"/>
              <a:gd name="connsiteX6" fmla="*/ 3609417 w 4162425"/>
              <a:gd name="connsiteY6" fmla="*/ 0 h 799247"/>
              <a:gd name="connsiteX7" fmla="*/ 4162425 w 4162425"/>
              <a:gd name="connsiteY7" fmla="*/ 0 h 799247"/>
              <a:gd name="connsiteX8" fmla="*/ 4162425 w 4162425"/>
              <a:gd name="connsiteY8" fmla="*/ 375646 h 799247"/>
              <a:gd name="connsiteX9" fmla="*/ 4162425 w 4162425"/>
              <a:gd name="connsiteY9" fmla="*/ 799247 h 799247"/>
              <a:gd name="connsiteX10" fmla="*/ 3692666 w 4162425"/>
              <a:gd name="connsiteY10" fmla="*/ 799247 h 799247"/>
              <a:gd name="connsiteX11" fmla="*/ 3014785 w 4162425"/>
              <a:gd name="connsiteY11" fmla="*/ 799247 h 799247"/>
              <a:gd name="connsiteX12" fmla="*/ 2336904 w 4162425"/>
              <a:gd name="connsiteY12" fmla="*/ 799247 h 799247"/>
              <a:gd name="connsiteX13" fmla="*/ 1867145 w 4162425"/>
              <a:gd name="connsiteY13" fmla="*/ 799247 h 799247"/>
              <a:gd name="connsiteX14" fmla="*/ 1397386 w 4162425"/>
              <a:gd name="connsiteY14" fmla="*/ 799247 h 799247"/>
              <a:gd name="connsiteX15" fmla="*/ 719505 w 4162425"/>
              <a:gd name="connsiteY15" fmla="*/ 799247 h 799247"/>
              <a:gd name="connsiteX16" fmla="*/ 0 w 4162425"/>
              <a:gd name="connsiteY16" fmla="*/ 799247 h 799247"/>
              <a:gd name="connsiteX17" fmla="*/ 0 w 4162425"/>
              <a:gd name="connsiteY17" fmla="*/ 407616 h 799247"/>
              <a:gd name="connsiteX18" fmla="*/ 0 w 4162425"/>
              <a:gd name="connsiteY18" fmla="*/ 0 h 799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62425" h="799247" fill="none" extrusionOk="0">
                <a:moveTo>
                  <a:pt x="0" y="0"/>
                </a:moveTo>
                <a:cubicBezTo>
                  <a:pt x="311368" y="-69161"/>
                  <a:pt x="347340" y="15723"/>
                  <a:pt x="636256" y="0"/>
                </a:cubicBezTo>
                <a:cubicBezTo>
                  <a:pt x="925172" y="-15723"/>
                  <a:pt x="961478" y="47022"/>
                  <a:pt x="1147640" y="0"/>
                </a:cubicBezTo>
                <a:cubicBezTo>
                  <a:pt x="1333802" y="-47022"/>
                  <a:pt x="1646115" y="14118"/>
                  <a:pt x="1783896" y="0"/>
                </a:cubicBezTo>
                <a:cubicBezTo>
                  <a:pt x="1921677" y="-14118"/>
                  <a:pt x="2292960" y="58027"/>
                  <a:pt x="2461777" y="0"/>
                </a:cubicBezTo>
                <a:cubicBezTo>
                  <a:pt x="2630594" y="-58027"/>
                  <a:pt x="2765449" y="18151"/>
                  <a:pt x="2973161" y="0"/>
                </a:cubicBezTo>
                <a:cubicBezTo>
                  <a:pt x="3180873" y="-18151"/>
                  <a:pt x="3440393" y="11288"/>
                  <a:pt x="3609417" y="0"/>
                </a:cubicBezTo>
                <a:cubicBezTo>
                  <a:pt x="3778441" y="-11288"/>
                  <a:pt x="4025767" y="44389"/>
                  <a:pt x="4162425" y="0"/>
                </a:cubicBezTo>
                <a:cubicBezTo>
                  <a:pt x="4190439" y="85574"/>
                  <a:pt x="4151932" y="203385"/>
                  <a:pt x="4162425" y="375646"/>
                </a:cubicBezTo>
                <a:cubicBezTo>
                  <a:pt x="4172918" y="547907"/>
                  <a:pt x="4116495" y="637261"/>
                  <a:pt x="4162425" y="799247"/>
                </a:cubicBezTo>
                <a:cubicBezTo>
                  <a:pt x="3929899" y="803037"/>
                  <a:pt x="3805192" y="765242"/>
                  <a:pt x="3692666" y="799247"/>
                </a:cubicBezTo>
                <a:cubicBezTo>
                  <a:pt x="3580140" y="833252"/>
                  <a:pt x="3188535" y="717933"/>
                  <a:pt x="3014785" y="799247"/>
                </a:cubicBezTo>
                <a:cubicBezTo>
                  <a:pt x="2841035" y="880561"/>
                  <a:pt x="2620416" y="759272"/>
                  <a:pt x="2336904" y="799247"/>
                </a:cubicBezTo>
                <a:cubicBezTo>
                  <a:pt x="2053392" y="839222"/>
                  <a:pt x="2041674" y="782617"/>
                  <a:pt x="1867145" y="799247"/>
                </a:cubicBezTo>
                <a:cubicBezTo>
                  <a:pt x="1692616" y="815877"/>
                  <a:pt x="1618718" y="773514"/>
                  <a:pt x="1397386" y="799247"/>
                </a:cubicBezTo>
                <a:cubicBezTo>
                  <a:pt x="1176054" y="824980"/>
                  <a:pt x="868073" y="741276"/>
                  <a:pt x="719505" y="799247"/>
                </a:cubicBezTo>
                <a:cubicBezTo>
                  <a:pt x="570937" y="857218"/>
                  <a:pt x="256980" y="758567"/>
                  <a:pt x="0" y="799247"/>
                </a:cubicBezTo>
                <a:cubicBezTo>
                  <a:pt x="-32909" y="636791"/>
                  <a:pt x="34941" y="563116"/>
                  <a:pt x="0" y="407616"/>
                </a:cubicBezTo>
                <a:cubicBezTo>
                  <a:pt x="-34941" y="252116"/>
                  <a:pt x="15640" y="134368"/>
                  <a:pt x="0" y="0"/>
                </a:cubicBezTo>
                <a:close/>
              </a:path>
              <a:path w="4162425" h="799247" stroke="0" extrusionOk="0">
                <a:moveTo>
                  <a:pt x="0" y="0"/>
                </a:moveTo>
                <a:cubicBezTo>
                  <a:pt x="145043" y="-69357"/>
                  <a:pt x="389951" y="18251"/>
                  <a:pt x="594632" y="0"/>
                </a:cubicBezTo>
                <a:cubicBezTo>
                  <a:pt x="799313" y="-18251"/>
                  <a:pt x="1064502" y="64478"/>
                  <a:pt x="1189264" y="0"/>
                </a:cubicBezTo>
                <a:cubicBezTo>
                  <a:pt x="1314026" y="-64478"/>
                  <a:pt x="1474148" y="21636"/>
                  <a:pt x="1742272" y="0"/>
                </a:cubicBezTo>
                <a:cubicBezTo>
                  <a:pt x="2010396" y="-21636"/>
                  <a:pt x="2113653" y="58821"/>
                  <a:pt x="2378529" y="0"/>
                </a:cubicBezTo>
                <a:cubicBezTo>
                  <a:pt x="2643405" y="-58821"/>
                  <a:pt x="2850199" y="44703"/>
                  <a:pt x="3056409" y="0"/>
                </a:cubicBezTo>
                <a:cubicBezTo>
                  <a:pt x="3262619" y="-44703"/>
                  <a:pt x="3359893" y="928"/>
                  <a:pt x="3567793" y="0"/>
                </a:cubicBezTo>
                <a:cubicBezTo>
                  <a:pt x="3775693" y="-928"/>
                  <a:pt x="3964738" y="21603"/>
                  <a:pt x="4162425" y="0"/>
                </a:cubicBezTo>
                <a:cubicBezTo>
                  <a:pt x="4186852" y="112752"/>
                  <a:pt x="4155010" y="304929"/>
                  <a:pt x="4162425" y="415608"/>
                </a:cubicBezTo>
                <a:cubicBezTo>
                  <a:pt x="4169840" y="526287"/>
                  <a:pt x="4155313" y="642354"/>
                  <a:pt x="4162425" y="799247"/>
                </a:cubicBezTo>
                <a:cubicBezTo>
                  <a:pt x="3939911" y="819892"/>
                  <a:pt x="3778122" y="738833"/>
                  <a:pt x="3651041" y="799247"/>
                </a:cubicBezTo>
                <a:cubicBezTo>
                  <a:pt x="3523960" y="859661"/>
                  <a:pt x="3300476" y="781631"/>
                  <a:pt x="3014785" y="799247"/>
                </a:cubicBezTo>
                <a:cubicBezTo>
                  <a:pt x="2729094" y="816863"/>
                  <a:pt x="2763440" y="797171"/>
                  <a:pt x="2545026" y="799247"/>
                </a:cubicBezTo>
                <a:cubicBezTo>
                  <a:pt x="2326612" y="801323"/>
                  <a:pt x="2117942" y="744913"/>
                  <a:pt x="1992018" y="799247"/>
                </a:cubicBezTo>
                <a:cubicBezTo>
                  <a:pt x="1866094" y="853581"/>
                  <a:pt x="1632615" y="759652"/>
                  <a:pt x="1355761" y="799247"/>
                </a:cubicBezTo>
                <a:cubicBezTo>
                  <a:pt x="1078907" y="838842"/>
                  <a:pt x="850830" y="766341"/>
                  <a:pt x="719505" y="799247"/>
                </a:cubicBezTo>
                <a:cubicBezTo>
                  <a:pt x="588180" y="832153"/>
                  <a:pt x="146415" y="792080"/>
                  <a:pt x="0" y="799247"/>
                </a:cubicBezTo>
                <a:cubicBezTo>
                  <a:pt x="-13860" y="614151"/>
                  <a:pt x="36356" y="541127"/>
                  <a:pt x="0" y="423601"/>
                </a:cubicBezTo>
                <a:cubicBezTo>
                  <a:pt x="-36356" y="306075"/>
                  <a:pt x="26907" y="117948"/>
                  <a:pt x="0" y="0"/>
                </a:cubicBezTo>
                <a:close/>
              </a:path>
            </a:pathLst>
          </a:custGeom>
          <a:ln w="3175">
            <a:solidFill>
              <a:schemeClr val="bg1"/>
            </a:solidFill>
            <a:prstDash val="sysDot"/>
            <a:extLst>
              <a:ext uri="{C807C97D-BFC1-408E-A445-0C87EB9F89A2}">
                <ask:lineSketchStyleProps xmlns:ask="http://schemas.microsoft.com/office/drawing/2018/sketchyshapes" sd="2796203460">
                  <a:prstGeom prst="rect">
                    <a:avLst/>
                  </a:prstGeom>
                  <ask:type>
                    <ask:lineSketchScribble/>
                  </ask:type>
                </ask:lineSketchStyleProps>
              </a:ext>
            </a:extLst>
          </a:ln>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dirty="0">
                <a:latin typeface="DengXian Light" panose="02010600030101010101" pitchFamily="2" charset="-122"/>
                <a:ea typeface="DengXian Light" panose="02010600030101010101" pitchFamily="2" charset="-122"/>
              </a:rPr>
              <a:t>Splash Screen</a:t>
            </a:r>
          </a:p>
        </p:txBody>
      </p:sp>
    </p:spTree>
    <p:extLst>
      <p:ext uri="{BB962C8B-B14F-4D97-AF65-F5344CB8AC3E}">
        <p14:creationId xmlns:p14="http://schemas.microsoft.com/office/powerpoint/2010/main" val="230696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6218AF-FFDF-4E66-9519-BA78D3D87CE7}"/>
              </a:ext>
            </a:extLst>
          </p:cNvPr>
          <p:cNvPicPr>
            <a:picLocks noChangeAspect="1"/>
          </p:cNvPicPr>
          <p:nvPr/>
        </p:nvPicPr>
        <p:blipFill>
          <a:blip r:embed="rId3"/>
          <a:stretch>
            <a:fillRect/>
          </a:stretch>
        </p:blipFill>
        <p:spPr>
          <a:xfrm>
            <a:off x="0" y="0"/>
            <a:ext cx="12192000" cy="6546850"/>
          </a:xfrm>
          <a:prstGeom prst="rect">
            <a:avLst/>
          </a:prstGeom>
        </p:spPr>
      </p:pic>
      <p:sp>
        <p:nvSpPr>
          <p:cNvPr id="11" name="Title 6">
            <a:extLst>
              <a:ext uri="{FF2B5EF4-FFF2-40B4-BE49-F238E27FC236}">
                <a16:creationId xmlns:a16="http://schemas.microsoft.com/office/drawing/2014/main" id="{2873D7B9-FA8C-4481-979D-6E57D32D5F4B}"/>
              </a:ext>
            </a:extLst>
          </p:cNvPr>
          <p:cNvSpPr txBox="1">
            <a:spLocks/>
          </p:cNvSpPr>
          <p:nvPr/>
        </p:nvSpPr>
        <p:spPr>
          <a:xfrm>
            <a:off x="5095874" y="3572727"/>
            <a:ext cx="3990975" cy="799247"/>
          </a:xfrm>
          <a:custGeom>
            <a:avLst/>
            <a:gdLst>
              <a:gd name="connsiteX0" fmla="*/ 0 w 3990975"/>
              <a:gd name="connsiteY0" fmla="*/ 0 h 799247"/>
              <a:gd name="connsiteX1" fmla="*/ 610049 w 3990975"/>
              <a:gd name="connsiteY1" fmla="*/ 0 h 799247"/>
              <a:gd name="connsiteX2" fmla="*/ 1100369 w 3990975"/>
              <a:gd name="connsiteY2" fmla="*/ 0 h 799247"/>
              <a:gd name="connsiteX3" fmla="*/ 1710418 w 3990975"/>
              <a:gd name="connsiteY3" fmla="*/ 0 h 799247"/>
              <a:gd name="connsiteX4" fmla="*/ 2360377 w 3990975"/>
              <a:gd name="connsiteY4" fmla="*/ 0 h 799247"/>
              <a:gd name="connsiteX5" fmla="*/ 2850696 w 3990975"/>
              <a:gd name="connsiteY5" fmla="*/ 0 h 799247"/>
              <a:gd name="connsiteX6" fmla="*/ 3460745 w 3990975"/>
              <a:gd name="connsiteY6" fmla="*/ 0 h 799247"/>
              <a:gd name="connsiteX7" fmla="*/ 3990975 w 3990975"/>
              <a:gd name="connsiteY7" fmla="*/ 0 h 799247"/>
              <a:gd name="connsiteX8" fmla="*/ 3990975 w 3990975"/>
              <a:gd name="connsiteY8" fmla="*/ 375646 h 799247"/>
              <a:gd name="connsiteX9" fmla="*/ 3990975 w 3990975"/>
              <a:gd name="connsiteY9" fmla="*/ 799247 h 799247"/>
              <a:gd name="connsiteX10" fmla="*/ 3540565 w 3990975"/>
              <a:gd name="connsiteY10" fmla="*/ 799247 h 799247"/>
              <a:gd name="connsiteX11" fmla="*/ 2890606 w 3990975"/>
              <a:gd name="connsiteY11" fmla="*/ 799247 h 799247"/>
              <a:gd name="connsiteX12" fmla="*/ 2240647 w 3990975"/>
              <a:gd name="connsiteY12" fmla="*/ 799247 h 799247"/>
              <a:gd name="connsiteX13" fmla="*/ 1790237 w 3990975"/>
              <a:gd name="connsiteY13" fmla="*/ 799247 h 799247"/>
              <a:gd name="connsiteX14" fmla="*/ 1339827 w 3990975"/>
              <a:gd name="connsiteY14" fmla="*/ 799247 h 799247"/>
              <a:gd name="connsiteX15" fmla="*/ 689869 w 3990975"/>
              <a:gd name="connsiteY15" fmla="*/ 799247 h 799247"/>
              <a:gd name="connsiteX16" fmla="*/ 0 w 3990975"/>
              <a:gd name="connsiteY16" fmla="*/ 799247 h 799247"/>
              <a:gd name="connsiteX17" fmla="*/ 0 w 3990975"/>
              <a:gd name="connsiteY17" fmla="*/ 407616 h 799247"/>
              <a:gd name="connsiteX18" fmla="*/ 0 w 3990975"/>
              <a:gd name="connsiteY18" fmla="*/ 0 h 799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90975" h="799247" fill="none" extrusionOk="0">
                <a:moveTo>
                  <a:pt x="0" y="0"/>
                </a:moveTo>
                <a:cubicBezTo>
                  <a:pt x="186905" y="-64025"/>
                  <a:pt x="396373" y="17235"/>
                  <a:pt x="610049" y="0"/>
                </a:cubicBezTo>
                <a:cubicBezTo>
                  <a:pt x="823725" y="-17235"/>
                  <a:pt x="989624" y="39517"/>
                  <a:pt x="1100369" y="0"/>
                </a:cubicBezTo>
                <a:cubicBezTo>
                  <a:pt x="1211114" y="-39517"/>
                  <a:pt x="1516740" y="2152"/>
                  <a:pt x="1710418" y="0"/>
                </a:cubicBezTo>
                <a:cubicBezTo>
                  <a:pt x="1904096" y="-2152"/>
                  <a:pt x="2057057" y="3767"/>
                  <a:pt x="2360377" y="0"/>
                </a:cubicBezTo>
                <a:cubicBezTo>
                  <a:pt x="2663697" y="-3767"/>
                  <a:pt x="2749784" y="36048"/>
                  <a:pt x="2850696" y="0"/>
                </a:cubicBezTo>
                <a:cubicBezTo>
                  <a:pt x="2951608" y="-36048"/>
                  <a:pt x="3285095" y="19409"/>
                  <a:pt x="3460745" y="0"/>
                </a:cubicBezTo>
                <a:cubicBezTo>
                  <a:pt x="3636395" y="-19409"/>
                  <a:pt x="3735054" y="34628"/>
                  <a:pt x="3990975" y="0"/>
                </a:cubicBezTo>
                <a:cubicBezTo>
                  <a:pt x="4018989" y="85574"/>
                  <a:pt x="3980482" y="203385"/>
                  <a:pt x="3990975" y="375646"/>
                </a:cubicBezTo>
                <a:cubicBezTo>
                  <a:pt x="4001468" y="547907"/>
                  <a:pt x="3945045" y="637261"/>
                  <a:pt x="3990975" y="799247"/>
                </a:cubicBezTo>
                <a:cubicBezTo>
                  <a:pt x="3787153" y="828580"/>
                  <a:pt x="3667544" y="776493"/>
                  <a:pt x="3540565" y="799247"/>
                </a:cubicBezTo>
                <a:cubicBezTo>
                  <a:pt x="3413586" y="822001"/>
                  <a:pt x="3122575" y="773944"/>
                  <a:pt x="2890606" y="799247"/>
                </a:cubicBezTo>
                <a:cubicBezTo>
                  <a:pt x="2658637" y="824550"/>
                  <a:pt x="2504648" y="774611"/>
                  <a:pt x="2240647" y="799247"/>
                </a:cubicBezTo>
                <a:cubicBezTo>
                  <a:pt x="1976646" y="823883"/>
                  <a:pt x="1909890" y="764235"/>
                  <a:pt x="1790237" y="799247"/>
                </a:cubicBezTo>
                <a:cubicBezTo>
                  <a:pt x="1670584" y="834259"/>
                  <a:pt x="1536923" y="774931"/>
                  <a:pt x="1339827" y="799247"/>
                </a:cubicBezTo>
                <a:cubicBezTo>
                  <a:pt x="1142731" y="823563"/>
                  <a:pt x="894556" y="770925"/>
                  <a:pt x="689869" y="799247"/>
                </a:cubicBezTo>
                <a:cubicBezTo>
                  <a:pt x="485182" y="827569"/>
                  <a:pt x="286486" y="727888"/>
                  <a:pt x="0" y="799247"/>
                </a:cubicBezTo>
                <a:cubicBezTo>
                  <a:pt x="-32909" y="636791"/>
                  <a:pt x="34941" y="563116"/>
                  <a:pt x="0" y="407616"/>
                </a:cubicBezTo>
                <a:cubicBezTo>
                  <a:pt x="-34941" y="252116"/>
                  <a:pt x="15640" y="134368"/>
                  <a:pt x="0" y="0"/>
                </a:cubicBezTo>
                <a:close/>
              </a:path>
              <a:path w="3990975" h="799247" stroke="0" extrusionOk="0">
                <a:moveTo>
                  <a:pt x="0" y="0"/>
                </a:moveTo>
                <a:cubicBezTo>
                  <a:pt x="161800" y="-68037"/>
                  <a:pt x="337344" y="11144"/>
                  <a:pt x="570139" y="0"/>
                </a:cubicBezTo>
                <a:cubicBezTo>
                  <a:pt x="802934" y="-11144"/>
                  <a:pt x="901082" y="42212"/>
                  <a:pt x="1140279" y="0"/>
                </a:cubicBezTo>
                <a:cubicBezTo>
                  <a:pt x="1379476" y="-42212"/>
                  <a:pt x="1423761" y="23497"/>
                  <a:pt x="1670508" y="0"/>
                </a:cubicBezTo>
                <a:cubicBezTo>
                  <a:pt x="1917255" y="-23497"/>
                  <a:pt x="2150433" y="72682"/>
                  <a:pt x="2280557" y="0"/>
                </a:cubicBezTo>
                <a:cubicBezTo>
                  <a:pt x="2410681" y="-72682"/>
                  <a:pt x="2707610" y="16637"/>
                  <a:pt x="2930516" y="0"/>
                </a:cubicBezTo>
                <a:cubicBezTo>
                  <a:pt x="3153422" y="-16637"/>
                  <a:pt x="3209721" y="20303"/>
                  <a:pt x="3420836" y="0"/>
                </a:cubicBezTo>
                <a:cubicBezTo>
                  <a:pt x="3631951" y="-20303"/>
                  <a:pt x="3750902" y="30683"/>
                  <a:pt x="3990975" y="0"/>
                </a:cubicBezTo>
                <a:cubicBezTo>
                  <a:pt x="4015402" y="112752"/>
                  <a:pt x="3983560" y="304929"/>
                  <a:pt x="3990975" y="415608"/>
                </a:cubicBezTo>
                <a:cubicBezTo>
                  <a:pt x="3998390" y="526287"/>
                  <a:pt x="3983863" y="642354"/>
                  <a:pt x="3990975" y="799247"/>
                </a:cubicBezTo>
                <a:cubicBezTo>
                  <a:pt x="3836946" y="857469"/>
                  <a:pt x="3617604" y="764967"/>
                  <a:pt x="3500655" y="799247"/>
                </a:cubicBezTo>
                <a:cubicBezTo>
                  <a:pt x="3383706" y="833527"/>
                  <a:pt x="3035048" y="737766"/>
                  <a:pt x="2890606" y="799247"/>
                </a:cubicBezTo>
                <a:cubicBezTo>
                  <a:pt x="2746164" y="860728"/>
                  <a:pt x="2594935" y="786016"/>
                  <a:pt x="2440196" y="799247"/>
                </a:cubicBezTo>
                <a:cubicBezTo>
                  <a:pt x="2285457" y="812478"/>
                  <a:pt x="2136557" y="786480"/>
                  <a:pt x="1909967" y="799247"/>
                </a:cubicBezTo>
                <a:cubicBezTo>
                  <a:pt x="1683377" y="812014"/>
                  <a:pt x="1558758" y="731669"/>
                  <a:pt x="1299918" y="799247"/>
                </a:cubicBezTo>
                <a:cubicBezTo>
                  <a:pt x="1041078" y="866825"/>
                  <a:pt x="915208" y="733529"/>
                  <a:pt x="689869" y="799247"/>
                </a:cubicBezTo>
                <a:cubicBezTo>
                  <a:pt x="464530" y="864965"/>
                  <a:pt x="191959" y="717871"/>
                  <a:pt x="0" y="799247"/>
                </a:cubicBezTo>
                <a:cubicBezTo>
                  <a:pt x="-13860" y="614151"/>
                  <a:pt x="36356" y="541127"/>
                  <a:pt x="0" y="423601"/>
                </a:cubicBezTo>
                <a:cubicBezTo>
                  <a:pt x="-36356" y="306075"/>
                  <a:pt x="26907" y="117948"/>
                  <a:pt x="0" y="0"/>
                </a:cubicBezTo>
                <a:close/>
              </a:path>
            </a:pathLst>
          </a:custGeom>
          <a:ln w="19050">
            <a:solidFill>
              <a:schemeClr val="tx1"/>
            </a:solidFill>
            <a:prstDash val="sysDot"/>
            <a:extLst>
              <a:ext uri="{C807C97D-BFC1-408E-A445-0C87EB9F89A2}">
                <ask:lineSketchStyleProps xmlns:ask="http://schemas.microsoft.com/office/drawing/2018/sketchyshapes" sd="2796203460">
                  <a:prstGeom prst="rect">
                    <a:avLst/>
                  </a:prstGeom>
                  <ask:type>
                    <ask:lineSketchScribble/>
                  </ask:type>
                </ask:lineSketchStyleProps>
              </a:ext>
            </a:extLst>
          </a:ln>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dirty="0">
                <a:latin typeface="DengXian Light" panose="02010600030101010101" pitchFamily="2" charset="-122"/>
                <a:ea typeface="DengXian Light" panose="02010600030101010101" pitchFamily="2" charset="-122"/>
              </a:rPr>
              <a:t>Basic Layout</a:t>
            </a:r>
          </a:p>
        </p:txBody>
      </p:sp>
    </p:spTree>
    <p:extLst>
      <p:ext uri="{BB962C8B-B14F-4D97-AF65-F5344CB8AC3E}">
        <p14:creationId xmlns:p14="http://schemas.microsoft.com/office/powerpoint/2010/main" val="1273411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51529C-3931-4BB7-90BA-BA344D1ED247}"/>
              </a:ext>
            </a:extLst>
          </p:cNvPr>
          <p:cNvPicPr>
            <a:picLocks noChangeAspect="1"/>
          </p:cNvPicPr>
          <p:nvPr/>
        </p:nvPicPr>
        <p:blipFill rotWithShape="1">
          <a:blip r:embed="rId3"/>
          <a:srcRect b="2792"/>
          <a:stretch/>
        </p:blipFill>
        <p:spPr>
          <a:xfrm>
            <a:off x="20" y="10"/>
            <a:ext cx="12191980" cy="6340632"/>
          </a:xfrm>
          <a:prstGeom prst="rect">
            <a:avLst/>
          </a:prstGeom>
        </p:spPr>
      </p:pic>
    </p:spTree>
    <p:extLst>
      <p:ext uri="{BB962C8B-B14F-4D97-AF65-F5344CB8AC3E}">
        <p14:creationId xmlns:p14="http://schemas.microsoft.com/office/powerpoint/2010/main" val="1949874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72A6-8E05-4222-832C-21F1E0BD84AD}"/>
              </a:ext>
            </a:extLst>
          </p:cNvPr>
          <p:cNvSpPr>
            <a:spLocks noGrp="1"/>
          </p:cNvSpPr>
          <p:nvPr>
            <p:ph type="title"/>
          </p:nvPr>
        </p:nvSpPr>
        <p:spPr>
          <a:xfrm>
            <a:off x="1933574" y="286603"/>
            <a:ext cx="9222105" cy="1450757"/>
          </a:xfrm>
        </p:spPr>
        <p:txBody>
          <a:bodyPr/>
          <a:lstStyle/>
          <a:p>
            <a:r>
              <a:rPr lang="en-SG" dirty="0"/>
              <a:t>The file management system</a:t>
            </a:r>
          </a:p>
        </p:txBody>
      </p:sp>
      <p:sp>
        <p:nvSpPr>
          <p:cNvPr id="3" name="Content Placeholder 2">
            <a:extLst>
              <a:ext uri="{FF2B5EF4-FFF2-40B4-BE49-F238E27FC236}">
                <a16:creationId xmlns:a16="http://schemas.microsoft.com/office/drawing/2014/main" id="{5F37E301-35D4-4F6E-B40C-864E96A6C185}"/>
              </a:ext>
            </a:extLst>
          </p:cNvPr>
          <p:cNvSpPr>
            <a:spLocks noGrp="1"/>
          </p:cNvSpPr>
          <p:nvPr>
            <p:ph idx="1"/>
          </p:nvPr>
        </p:nvSpPr>
        <p:spPr>
          <a:xfrm>
            <a:off x="373863" y="1952624"/>
            <a:ext cx="11322837" cy="3448051"/>
          </a:xfrm>
        </p:spPr>
        <p:txBody>
          <a:bodyPr>
            <a:normAutofit/>
          </a:bodyPr>
          <a:lstStyle/>
          <a:p>
            <a:r>
              <a:rPr lang="en-US" sz="1400" dirty="0">
                <a:latin typeface="Consolas" panose="020B0609020204030204" pitchFamily="49" charset="0"/>
                <a:cs typeface="Courier New" panose="02070309020205020404" pitchFamily="49" charset="0"/>
              </a:rPr>
              <a:t>&lt;Series current="0.136A" </a:t>
            </a:r>
            <a:r>
              <a:rPr lang="en-US" sz="1400" dirty="0" err="1">
                <a:latin typeface="Consolas" panose="020B0609020204030204" pitchFamily="49" charset="0"/>
                <a:cs typeface="Courier New" panose="02070309020205020404" pitchFamily="49" charset="0"/>
              </a:rPr>
              <a:t>effectiveR</a:t>
            </a:r>
            <a:r>
              <a:rPr lang="en-US" sz="1400" dirty="0">
                <a:latin typeface="Consolas" panose="020B0609020204030204" pitchFamily="49" charset="0"/>
                <a:cs typeface="Courier New" panose="02070309020205020404" pitchFamily="49" charset="0"/>
              </a:rPr>
              <a:t>="33Ω" </a:t>
            </a:r>
            <a:r>
              <a:rPr lang="en-US" sz="1400" dirty="0" err="1">
                <a:latin typeface="Consolas" panose="020B0609020204030204" pitchFamily="49" charset="0"/>
                <a:cs typeface="Courier New" panose="02070309020205020404" pitchFamily="49" charset="0"/>
              </a:rPr>
              <a:t>isClosed</a:t>
            </a:r>
            <a:r>
              <a:rPr lang="en-US" sz="1400" dirty="0">
                <a:latin typeface="Consolas" panose="020B0609020204030204" pitchFamily="49" charset="0"/>
                <a:cs typeface="Courier New" panose="02070309020205020404" pitchFamily="49" charset="0"/>
              </a:rPr>
              <a:t>="true"&gt;</a:t>
            </a:r>
          </a:p>
          <a:p>
            <a:r>
              <a:rPr lang="en-US" sz="1400" dirty="0">
                <a:latin typeface="Consolas" panose="020B0609020204030204" pitchFamily="49" charset="0"/>
                <a:cs typeface="Courier New" panose="02070309020205020404" pitchFamily="49" charset="0"/>
              </a:rPr>
              <a:t>&lt;Cell P="0.614W" emf="4.5V" x="989.5703125" y="-715.2890625" angle="360.0" </a:t>
            </a:r>
            <a:r>
              <a:rPr lang="en-US" sz="1400" dirty="0" err="1">
                <a:latin typeface="Consolas" panose="020B0609020204030204" pitchFamily="49" charset="0"/>
                <a:cs typeface="Courier New" panose="02070309020205020404" pitchFamily="49" charset="0"/>
              </a:rPr>
              <a:t>prev</a:t>
            </a:r>
            <a:r>
              <a:rPr lang="en-US" sz="1400" dirty="0">
                <a:latin typeface="Consolas" panose="020B0609020204030204" pitchFamily="49" charset="0"/>
                <a:cs typeface="Courier New" panose="02070309020205020404" pitchFamily="49" charset="0"/>
              </a:rPr>
              <a:t>="c1" /&gt;</a:t>
            </a:r>
          </a:p>
          <a:p>
            <a:r>
              <a:rPr lang="en-US" sz="1400" dirty="0">
                <a:latin typeface="Consolas" panose="020B0609020204030204" pitchFamily="49" charset="0"/>
                <a:cs typeface="Courier New" panose="02070309020205020404" pitchFamily="49" charset="0"/>
              </a:rPr>
              <a:t>&lt;Resistor R="33Ω" I="0.136A" x="988.4263392854773" y="-829.5781249999854" angle="360.0" </a:t>
            </a:r>
            <a:r>
              <a:rPr lang="en-US" sz="1400" dirty="0" err="1">
                <a:latin typeface="Consolas" panose="020B0609020204030204" pitchFamily="49" charset="0"/>
                <a:cs typeface="Courier New" panose="02070309020205020404" pitchFamily="49" charset="0"/>
              </a:rPr>
              <a:t>prev</a:t>
            </a:r>
            <a:r>
              <a:rPr lang="en-US" sz="1400" dirty="0">
                <a:latin typeface="Consolas" panose="020B0609020204030204" pitchFamily="49" charset="0"/>
                <a:cs typeface="Courier New" panose="02070309020205020404" pitchFamily="49" charset="0"/>
              </a:rPr>
              <a:t>="c1" /&gt;</a:t>
            </a:r>
          </a:p>
          <a:p>
            <a:r>
              <a:rPr lang="en-US" sz="1400" dirty="0">
                <a:latin typeface="Consolas" panose="020B0609020204030204" pitchFamily="49" charset="0"/>
                <a:cs typeface="Courier New" panose="02070309020205020404" pitchFamily="49" charset="0"/>
              </a:rPr>
              <a:t>&lt;/Series&gt;</a:t>
            </a:r>
          </a:p>
        </p:txBody>
      </p:sp>
      <p:pic>
        <p:nvPicPr>
          <p:cNvPr id="4" name="Picture 3" descr="A picture containing text&#10;&#10;Description automatically generated">
            <a:extLst>
              <a:ext uri="{FF2B5EF4-FFF2-40B4-BE49-F238E27FC236}">
                <a16:creationId xmlns:a16="http://schemas.microsoft.com/office/drawing/2014/main" id="{C0D56B09-91F8-4A91-A367-0273AFDD8CE6}"/>
              </a:ext>
            </a:extLst>
          </p:cNvPr>
          <p:cNvPicPr>
            <a:picLocks noChangeAspect="1"/>
          </p:cNvPicPr>
          <p:nvPr/>
        </p:nvPicPr>
        <p:blipFill>
          <a:blip r:embed="rId3"/>
          <a:stretch>
            <a:fillRect/>
          </a:stretch>
        </p:blipFill>
        <p:spPr>
          <a:xfrm>
            <a:off x="373863" y="256334"/>
            <a:ext cx="1324916" cy="1324916"/>
          </a:xfrm>
          <a:prstGeom prst="rect">
            <a:avLst/>
          </a:prstGeom>
        </p:spPr>
      </p:pic>
      <p:pic>
        <p:nvPicPr>
          <p:cNvPr id="21" name="Picture 20">
            <a:extLst>
              <a:ext uri="{FF2B5EF4-FFF2-40B4-BE49-F238E27FC236}">
                <a16:creationId xmlns:a16="http://schemas.microsoft.com/office/drawing/2014/main" id="{182D0239-9DE6-47CE-8139-DF35B5C4BB86}"/>
              </a:ext>
            </a:extLst>
          </p:cNvPr>
          <p:cNvPicPr/>
          <p:nvPr/>
        </p:nvPicPr>
        <p:blipFill>
          <a:blip r:embed="rId4">
            <a:extLst>
              <a:ext uri="{28A0092B-C50C-407E-A947-70E740481C1C}">
                <a14:useLocalDpi xmlns:a14="http://schemas.microsoft.com/office/drawing/2010/main" val="0"/>
              </a:ext>
            </a:extLst>
          </a:blip>
          <a:stretch>
            <a:fillRect/>
          </a:stretch>
        </p:blipFill>
        <p:spPr>
          <a:xfrm>
            <a:off x="157176" y="3429000"/>
            <a:ext cx="4350537" cy="2619375"/>
          </a:xfrm>
          <a:prstGeom prst="rect">
            <a:avLst/>
          </a:prstGeom>
          <a:ln>
            <a:noFill/>
          </a:ln>
          <a:effectLst>
            <a:softEdge rad="112500"/>
          </a:effectLst>
        </p:spPr>
      </p:pic>
      <p:pic>
        <p:nvPicPr>
          <p:cNvPr id="22" name="Picture 21">
            <a:extLst>
              <a:ext uri="{FF2B5EF4-FFF2-40B4-BE49-F238E27FC236}">
                <a16:creationId xmlns:a16="http://schemas.microsoft.com/office/drawing/2014/main" id="{D1BF2801-BBF5-443F-A957-8DEF55545E55}"/>
              </a:ext>
            </a:extLst>
          </p:cNvPr>
          <p:cNvPicPr/>
          <p:nvPr/>
        </p:nvPicPr>
        <p:blipFill>
          <a:blip r:embed="rId5"/>
          <a:stretch>
            <a:fillRect/>
          </a:stretch>
        </p:blipFill>
        <p:spPr>
          <a:xfrm>
            <a:off x="5734050" y="3257550"/>
            <a:ext cx="5553075" cy="2790825"/>
          </a:xfrm>
          <a:prstGeom prst="rect">
            <a:avLst/>
          </a:prstGeom>
        </p:spPr>
      </p:pic>
    </p:spTree>
    <p:extLst>
      <p:ext uri="{BB962C8B-B14F-4D97-AF65-F5344CB8AC3E}">
        <p14:creationId xmlns:p14="http://schemas.microsoft.com/office/powerpoint/2010/main" val="191805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3">
            <a:extLst>
              <a:ext uri="{FF2B5EF4-FFF2-40B4-BE49-F238E27FC236}">
                <a16:creationId xmlns:a16="http://schemas.microsoft.com/office/drawing/2014/main" id="{D3F00AEE-431D-494F-88C1-EC58DFF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CDAB6AAC-029F-41DE-BE2F-A9D439D2C4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48CAA1E7-B772-4FC1-9062-39237998D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CC90B2FC-5754-43E9-B9FA-D0B9A6B20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4872A6-8E05-4222-832C-21F1E0BD84AD}"/>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latin typeface="+mj-lt"/>
                <a:ea typeface="+mj-ea"/>
              </a:rPr>
              <a:t>Tooltips</a:t>
            </a:r>
          </a:p>
        </p:txBody>
      </p:sp>
      <p:pic>
        <p:nvPicPr>
          <p:cNvPr id="9" name="Picture 8" descr="Text&#10;&#10;Description automatically generated">
            <a:extLst>
              <a:ext uri="{FF2B5EF4-FFF2-40B4-BE49-F238E27FC236}">
                <a16:creationId xmlns:a16="http://schemas.microsoft.com/office/drawing/2014/main" id="{646270A6-8B90-46D8-80AB-5E3286A9B663}"/>
              </a:ext>
            </a:extLst>
          </p:cNvPr>
          <p:cNvPicPr/>
          <p:nvPr/>
        </p:nvPicPr>
        <p:blipFill>
          <a:blip r:embed="rId3">
            <a:extLst>
              <a:ext uri="{28A0092B-C50C-407E-A947-70E740481C1C}">
                <a14:useLocalDpi xmlns:a14="http://schemas.microsoft.com/office/drawing/2010/main" val="0"/>
              </a:ext>
            </a:extLst>
          </a:blip>
          <a:stretch>
            <a:fillRect/>
          </a:stretch>
        </p:blipFill>
        <p:spPr>
          <a:xfrm>
            <a:off x="635458" y="1344088"/>
            <a:ext cx="3312784" cy="2194719"/>
          </a:xfrm>
          <a:prstGeom prst="rect">
            <a:avLst/>
          </a:prstGeom>
        </p:spPr>
      </p:pic>
      <p:sp>
        <p:nvSpPr>
          <p:cNvPr id="32" name="Rectangle 31">
            <a:extLst>
              <a:ext uri="{FF2B5EF4-FFF2-40B4-BE49-F238E27FC236}">
                <a16:creationId xmlns:a16="http://schemas.microsoft.com/office/drawing/2014/main" id="{9C047C1F-3D26-4A7E-9062-9190DB1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solidFill>
            <a:srgbClr val="FDB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Graphical user interface, text, application, chat or text message&#10;&#10;Description automatically generated">
            <a:extLst>
              <a:ext uri="{FF2B5EF4-FFF2-40B4-BE49-F238E27FC236}">
                <a16:creationId xmlns:a16="http://schemas.microsoft.com/office/drawing/2014/main" id="{B295B526-C024-4A91-AC84-7C6F4FA77B72}"/>
              </a:ext>
            </a:extLst>
          </p:cNvPr>
          <p:cNvPicPr/>
          <p:nvPr/>
        </p:nvPicPr>
        <p:blipFill>
          <a:blip r:embed="rId4">
            <a:extLst>
              <a:ext uri="{28A0092B-C50C-407E-A947-70E740481C1C}">
                <a14:useLocalDpi xmlns:a14="http://schemas.microsoft.com/office/drawing/2010/main" val="0"/>
              </a:ext>
            </a:extLst>
          </a:blip>
          <a:stretch>
            <a:fillRect/>
          </a:stretch>
        </p:blipFill>
        <p:spPr>
          <a:xfrm>
            <a:off x="4432872" y="1480741"/>
            <a:ext cx="3312785" cy="1921414"/>
          </a:xfrm>
          <a:prstGeom prst="rect">
            <a:avLst/>
          </a:prstGeom>
        </p:spPr>
      </p:pic>
      <p:sp>
        <p:nvSpPr>
          <p:cNvPr id="34" name="Rectangle 33">
            <a:extLst>
              <a:ext uri="{FF2B5EF4-FFF2-40B4-BE49-F238E27FC236}">
                <a16:creationId xmlns:a16="http://schemas.microsoft.com/office/drawing/2014/main" id="{0BC35EC2-C14F-497A-9E1C-D9E830165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solidFill>
            <a:srgbClr val="FDB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Graphical user interface, text, application, chat or text message&#10;&#10;Description automatically generated">
            <a:extLst>
              <a:ext uri="{FF2B5EF4-FFF2-40B4-BE49-F238E27FC236}">
                <a16:creationId xmlns:a16="http://schemas.microsoft.com/office/drawing/2014/main" id="{A983E9B4-28C3-4BF8-B009-DA6C7094CD51}"/>
              </a:ext>
            </a:extLst>
          </p:cNvPr>
          <p:cNvPicPr/>
          <p:nvPr/>
        </p:nvPicPr>
        <p:blipFill>
          <a:blip r:embed="rId5">
            <a:extLst>
              <a:ext uri="{28A0092B-C50C-407E-A947-70E740481C1C}">
                <a14:useLocalDpi xmlns:a14="http://schemas.microsoft.com/office/drawing/2010/main" val="0"/>
              </a:ext>
            </a:extLst>
          </a:blip>
          <a:stretch>
            <a:fillRect/>
          </a:stretch>
        </p:blipFill>
        <p:spPr>
          <a:xfrm>
            <a:off x="8230289" y="1368934"/>
            <a:ext cx="3312784" cy="2145027"/>
          </a:xfrm>
          <a:prstGeom prst="rect">
            <a:avLst/>
          </a:prstGeom>
        </p:spPr>
      </p:pic>
      <p:cxnSp>
        <p:nvCxnSpPr>
          <p:cNvPr id="36" name="Straight Connector 35">
            <a:extLst>
              <a:ext uri="{FF2B5EF4-FFF2-40B4-BE49-F238E27FC236}">
                <a16:creationId xmlns:a16="http://schemas.microsoft.com/office/drawing/2014/main" id="{F79AE2A0-0689-4CEA-B92C-1F56FAD69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F25B651D-AB52-44B4-9F7B-DC23F5A7E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DB45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B2857A16-A25E-49D3-A064-B19068C5AF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583A3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905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D3F00AEE-431D-494F-88C1-EC58DFF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5" name="Rectangle 114">
            <a:extLst>
              <a:ext uri="{FF2B5EF4-FFF2-40B4-BE49-F238E27FC236}">
                <a16:creationId xmlns:a16="http://schemas.microsoft.com/office/drawing/2014/main" id="{CDAB6AAC-029F-41DE-BE2F-A9D439D2C4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7" name="Straight Connector 116">
            <a:extLst>
              <a:ext uri="{FF2B5EF4-FFF2-40B4-BE49-F238E27FC236}">
                <a16:creationId xmlns:a16="http://schemas.microsoft.com/office/drawing/2014/main" id="{48CAA1E7-B772-4FC1-9062-39237998D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50306D92-064B-46F2-8CB4-0D4372D99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419715F9-A71A-494D-A04D-C796CBEE5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5F45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64872A6-8E05-4222-832C-21F1E0BD84AD}"/>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dirty="0">
                <a:solidFill>
                  <a:srgbClr val="FFFFFF"/>
                </a:solidFill>
                <a:latin typeface="+mj-lt"/>
                <a:ea typeface="+mj-ea"/>
              </a:rPr>
              <a:t>Documentation</a:t>
            </a:r>
          </a:p>
        </p:txBody>
      </p:sp>
      <p:pic>
        <p:nvPicPr>
          <p:cNvPr id="18" name="Picture 17" descr="Graphical user interface, text, application&#10;&#10;Description automatically generated">
            <a:extLst>
              <a:ext uri="{FF2B5EF4-FFF2-40B4-BE49-F238E27FC236}">
                <a16:creationId xmlns:a16="http://schemas.microsoft.com/office/drawing/2014/main" id="{C00A5B9F-845C-4B90-AA5B-DD16253074C3}"/>
              </a:ext>
            </a:extLst>
          </p:cNvPr>
          <p:cNvPicPr/>
          <p:nvPr/>
        </p:nvPicPr>
        <p:blipFill rotWithShape="1">
          <a:blip r:embed="rId3" cstate="print">
            <a:extLst>
              <a:ext uri="{28A0092B-C50C-407E-A947-70E740481C1C}">
                <a14:useLocalDpi xmlns:a14="http://schemas.microsoft.com/office/drawing/2010/main" val="0"/>
              </a:ext>
            </a:extLst>
          </a:blip>
          <a:srcRect t="3517"/>
          <a:stretch/>
        </p:blipFill>
        <p:spPr bwMode="auto">
          <a:xfrm>
            <a:off x="635458" y="1067051"/>
            <a:ext cx="3312784" cy="2748794"/>
          </a:xfrm>
          <a:prstGeom prst="rect">
            <a:avLst/>
          </a:prstGeom>
          <a:extLst>
            <a:ext uri="{53640926-AAD7-44D8-BBD7-CCE9431645EC}">
              <a14:shadowObscured xmlns:a14="http://schemas.microsoft.com/office/drawing/2010/main"/>
            </a:ext>
          </a:extLst>
        </p:spPr>
      </p:pic>
      <p:sp>
        <p:nvSpPr>
          <p:cNvPr id="123" name="Rectangle 122">
            <a:extLst>
              <a:ext uri="{FF2B5EF4-FFF2-40B4-BE49-F238E27FC236}">
                <a16:creationId xmlns:a16="http://schemas.microsoft.com/office/drawing/2014/main" id="{8ED2B483-234C-4150-B8F6-A25DF2EA9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solidFill>
            <a:srgbClr val="FFCC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422D3B73-96F9-4B5B-9DE3-EA0BFE71583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432872" y="1050078"/>
            <a:ext cx="3312785" cy="2782739"/>
          </a:xfrm>
          <a:prstGeom prst="rect">
            <a:avLst/>
          </a:prstGeom>
        </p:spPr>
      </p:pic>
      <p:sp>
        <p:nvSpPr>
          <p:cNvPr id="125" name="Rectangle 124">
            <a:extLst>
              <a:ext uri="{FF2B5EF4-FFF2-40B4-BE49-F238E27FC236}">
                <a16:creationId xmlns:a16="http://schemas.microsoft.com/office/drawing/2014/main" id="{AC8BDED2-97F7-44E3-B726-617EADE2E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solidFill>
            <a:srgbClr val="FFCC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C5E87D1-7388-4A15-838C-16282A6A4605}"/>
              </a:ext>
            </a:extLst>
          </p:cNvPr>
          <p:cNvPicPr/>
          <p:nvPr/>
        </p:nvPicPr>
        <p:blipFill rotWithShape="1">
          <a:blip r:embed="rId5" cstate="print">
            <a:extLst>
              <a:ext uri="{28A0092B-C50C-407E-A947-70E740481C1C}">
                <a14:useLocalDpi xmlns:a14="http://schemas.microsoft.com/office/drawing/2010/main" val="0"/>
              </a:ext>
            </a:extLst>
          </a:blip>
          <a:srcRect t="4663" r="4372"/>
          <a:stretch/>
        </p:blipFill>
        <p:spPr bwMode="auto">
          <a:xfrm>
            <a:off x="8230289" y="1041927"/>
            <a:ext cx="3312784" cy="2799041"/>
          </a:xfrm>
          <a:prstGeom prst="rect">
            <a:avLst/>
          </a:prstGeom>
          <a:extLst>
            <a:ext uri="{53640926-AAD7-44D8-BBD7-CCE9431645EC}">
              <a14:shadowObscured xmlns:a14="http://schemas.microsoft.com/office/drawing/2010/main"/>
            </a:ext>
          </a:extLst>
        </p:spPr>
      </p:pic>
      <p:sp>
        <p:nvSpPr>
          <p:cNvPr id="127" name="Rectangle 126">
            <a:extLst>
              <a:ext uri="{FF2B5EF4-FFF2-40B4-BE49-F238E27FC236}">
                <a16:creationId xmlns:a16="http://schemas.microsoft.com/office/drawing/2014/main" id="{5DF00D81-F08A-499F-AA1E-89EC9E81F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rgbClr val="FFCC88"/>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9027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2D9EC7-93A1-42B7-B0EC-19CAE0B96C63}"/>
              </a:ext>
            </a:extLst>
          </p:cNvPr>
          <p:cNvPicPr/>
          <p:nvPr/>
        </p:nvPicPr>
        <p:blipFill rotWithShape="1">
          <a:blip r:embed="rId3"/>
          <a:srcRect b="2792"/>
          <a:stretch/>
        </p:blipFill>
        <p:spPr>
          <a:xfrm>
            <a:off x="20" y="10"/>
            <a:ext cx="12191980" cy="6340632"/>
          </a:xfrm>
          <a:prstGeom prst="rect">
            <a:avLst/>
          </a:prstGeom>
        </p:spPr>
      </p:pic>
    </p:spTree>
    <p:extLst>
      <p:ext uri="{BB962C8B-B14F-4D97-AF65-F5344CB8AC3E}">
        <p14:creationId xmlns:p14="http://schemas.microsoft.com/office/powerpoint/2010/main" val="322190671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535F2C5BD09B4698D86F10D833BE64" ma:contentTypeVersion="13" ma:contentTypeDescription="Create a new document." ma:contentTypeScope="" ma:versionID="dfd3a49ebc3cc50b84465cc506413570">
  <xsd:schema xmlns:xsd="http://www.w3.org/2001/XMLSchema" xmlns:xs="http://www.w3.org/2001/XMLSchema" xmlns:p="http://schemas.microsoft.com/office/2006/metadata/properties" xmlns:ns3="e4d68ae9-1e03-49ad-8403-f6e6cd93881d" xmlns:ns4="7af83e54-fdad-4d4b-bd29-0f5f4d30cc5d" targetNamespace="http://schemas.microsoft.com/office/2006/metadata/properties" ma:root="true" ma:fieldsID="1f20f2b765d0460ac89231ed65133cf4" ns3:_="" ns4:_="">
    <xsd:import namespace="e4d68ae9-1e03-49ad-8403-f6e6cd93881d"/>
    <xsd:import namespace="7af83e54-fdad-4d4b-bd29-0f5f4d30cc5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Location" minOccurs="0"/>
                <xsd:element ref="ns4:MediaServiceAutoTags" minOccurs="0"/>
                <xsd:element ref="ns4:MediaServiceAutoKeyPoints" minOccurs="0"/>
                <xsd:element ref="ns4:MediaServiceKeyPoint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d68ae9-1e03-49ad-8403-f6e6cd93881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f83e54-fdad-4d4b-bd29-0f5f4d30cc5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2C2E60-12E6-47DF-84C9-D2F4014F46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d68ae9-1e03-49ad-8403-f6e6cd93881d"/>
    <ds:schemaRef ds:uri="7af83e54-fdad-4d4b-bd29-0f5f4d30cc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78CF347-CD78-41F5-8861-506A334C3E87}">
  <ds:schemaRefs>
    <ds:schemaRef ds:uri="http://schemas.openxmlformats.org/package/2006/metadata/core-properties"/>
    <ds:schemaRef ds:uri="http://purl.org/dc/terms/"/>
    <ds:schemaRef ds:uri="http://schemas.microsoft.com/office/infopath/2007/PartnerControls"/>
    <ds:schemaRef ds:uri="7af83e54-fdad-4d4b-bd29-0f5f4d30cc5d"/>
    <ds:schemaRef ds:uri="http://schemas.microsoft.com/office/2006/documentManagement/types"/>
    <ds:schemaRef ds:uri="http://purl.org/dc/elements/1.1/"/>
    <ds:schemaRef ds:uri="http://purl.org/dc/dcmitype/"/>
    <ds:schemaRef ds:uri="e4d68ae9-1e03-49ad-8403-f6e6cd93881d"/>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1721211-D7DA-4520-8056-53FDBBE6EB6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374</TotalTime>
  <Words>942</Words>
  <Application>Microsoft Office PowerPoint</Application>
  <PresentationFormat>Widescreen</PresentationFormat>
  <Paragraphs>110</Paragraphs>
  <Slides>21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DengXian Light</vt:lpstr>
      <vt:lpstr>Arial</vt:lpstr>
      <vt:lpstr>Calibri</vt:lpstr>
      <vt:lpstr>Calibri Light</vt:lpstr>
      <vt:lpstr>Consolas</vt:lpstr>
      <vt:lpstr>Wingdings</vt:lpstr>
      <vt:lpstr>Retrospect</vt:lpstr>
      <vt:lpstr>phyton</vt:lpstr>
      <vt:lpstr>PowerPoint Presentation</vt:lpstr>
      <vt:lpstr>PowerPoint Presentation</vt:lpstr>
      <vt:lpstr>PowerPoint Presentation</vt:lpstr>
      <vt:lpstr>PowerPoint Presentation</vt:lpstr>
      <vt:lpstr>The file management system</vt:lpstr>
      <vt:lpstr>Tooltips</vt:lpstr>
      <vt:lpstr>Documentation</vt:lpstr>
      <vt:lpstr>PowerPoint Presentation</vt:lpstr>
      <vt:lpstr>PowerPoint Presentation</vt:lpstr>
      <vt:lpstr>PowerPoint Presentation</vt:lpstr>
      <vt:lpstr>The MVC Structure</vt:lpstr>
      <vt:lpstr>The Directory Structure - Controller</vt:lpstr>
      <vt:lpstr>The Directory Structure – Model</vt:lpstr>
      <vt:lpstr>The Directory Structure - Model</vt:lpstr>
      <vt:lpstr>PowerPoint Presentation</vt:lpstr>
      <vt:lpstr>Testing</vt:lpstr>
      <vt:lpstr>Reflection - Obstacles</vt:lpstr>
      <vt:lpstr>Reflection – What I learnt</vt:lpstr>
      <vt:lpstr>Reflection –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phyton</dc:title>
  <dc:creator>Prannaya Gupta</dc:creator>
  <cp:lastModifiedBy>Prannaya Gupta</cp:lastModifiedBy>
  <cp:revision>1</cp:revision>
  <dcterms:created xsi:type="dcterms:W3CDTF">2020-10-10T10:48:13Z</dcterms:created>
  <dcterms:modified xsi:type="dcterms:W3CDTF">2020-11-26T04:46:32Z</dcterms:modified>
</cp:coreProperties>
</file>