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98" r:id="rId4"/>
    <p:sldId id="327" r:id="rId5"/>
    <p:sldId id="328" r:id="rId6"/>
    <p:sldId id="329" r:id="rId7"/>
    <p:sldId id="330" r:id="rId8"/>
    <p:sldId id="331" r:id="rId9"/>
    <p:sldId id="310" r:id="rId10"/>
    <p:sldId id="332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1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43BA5-3A4A-4C38-82FB-DB665B1FFE3C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D36D-9492-4737-9551-7695F3C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concepts, different hardware / devices!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D36D-9492-4737-9551-7695F3CF5E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concepts, different hardware </a:t>
            </a:r>
            <a:r>
              <a:rPr lang="en-US" smtClean="0"/>
              <a:t>/ devices!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D36D-9492-4737-9551-7695F3CF5E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E0A0D-7308-459D-A83B-11453137E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090988-A423-45AC-803D-BE78F96C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D44162-A1A8-4F4E-B4F9-D9A9ED19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B6AFD7-A36B-4538-8F6B-B77E75CE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BAF905-3496-45EB-B4BB-2E8C1EC2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BA085-425B-4397-89DA-18EFB364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915D44-CBD2-4852-B37E-B973A4ED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6D3F97-1C2F-400E-A560-28E9F2C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6FF172-C946-4877-8FE5-B54345B8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053F70-C31E-4BFB-A6A4-E5F0297E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BB4703-5F54-4263-8B43-E13286B0C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71CE12-AE8F-4649-85D1-B5737F680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16814E-39A3-423E-A3FF-FAE922E2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1C9E88-FFDC-45BB-80DD-AC092182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B368A7-011B-4A34-9BD3-7EC76C2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D320-4DDA-4603-88BA-0B55BBE6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C67C95-0809-4C96-A6FD-0F550B7A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D86CA-F681-4C72-B14D-9B3052E3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0A4CBE-9FC1-4B78-9C22-DF17D19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427DCE-2F64-465E-BDC0-B678BED6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53328-ACD6-4D3E-A89F-460D83A7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1D0F64-D572-49D2-A00C-7E573D3D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6573C1-F729-48D9-AA61-A0CFFC4D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8A37B3-7233-427E-AD46-89DEEB74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B05BC2-41DF-439A-A54E-1156B858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F8F40-137C-4FCB-98ED-69AD85C9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62D347-48E1-479D-A9B9-64EC2184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B33040-BB16-4797-B6AA-233F0C4A4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51C9A7-27CC-4B88-804A-3B93D5E2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E031AE-F7BF-4A58-818E-92EDF57C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2EC91B-5933-41C6-8583-26489E49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60709A-77CE-4521-A52C-B8C2E85E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C88737-7969-4224-ACD5-83E40D6F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0B14E9-0E4F-4495-95EB-1B528F1D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6BA5B2-13ED-4B99-A5E1-CE6338F5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2FBA3D-9A25-41B7-980D-08C4D4DE6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0B165E7-23D8-4B83-A0DB-A8C0F7CD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3616E62-C1EB-4A2F-B12F-399BD69F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9E4926-1E98-4C1A-B73A-F1A0115A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9CC21-4978-452A-88AB-F9DCA6AA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22E36E-CC53-4789-9B89-C608FEC1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278794-1F6C-49CA-A409-51D1B82D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B867E8-53DE-4D61-8DA0-02E9C836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F4E0B12-3EF4-4509-9BAB-F89F7088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2B4952-D0A2-4C06-B7D2-48E666C6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B0A859-8BD2-41A2-9AE7-8785FA5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D0B38-A569-4162-BB53-59442C34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2842C-D06B-4B11-BDC6-404FB2DD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AC6FFC-9FA0-4F6A-8F4E-37F4E462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A99EC9-D5B2-412D-8697-EFA25717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45B635-6D38-4419-BCBB-DC88B7AA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89DE77-FC47-4486-92E4-0FE440E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0C76A-370E-4A90-B2BF-FE54D99C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D750E0-1793-409D-B515-A67EE8A54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2BB54A-839E-4C88-93F3-8BACF892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99035B-62D2-461B-96C1-0E5CAEAD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58565A-732D-46E2-9AFA-4C5FF4E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15F7E-E4F0-4DE8-8780-59C60240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2F2A72-8AC6-4EFD-A122-32D12734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107ECC-E087-4414-9DF2-B507787D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D22268-D266-4FCC-B71B-D84F9A15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0405-E688-4115-9E6D-9D4247A435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F18BC-BF6D-4623-96A4-C99B2012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C34D04-2415-4E6A-99C2-316CF668E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41EA62D-44DB-442B-9330-6B793A8D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3" y="1445622"/>
            <a:ext cx="10785834" cy="15100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36F316-1F3F-4C5D-A76C-A2AE0116096F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AE013E-39F1-441D-98F2-7DB26215223D}"/>
              </a:ext>
            </a:extLst>
          </p:cNvPr>
          <p:cNvSpPr/>
          <p:nvPr/>
        </p:nvSpPr>
        <p:spPr>
          <a:xfrm>
            <a:off x="1745880" y="4282242"/>
            <a:ext cx="8700240" cy="14107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Python for Application Development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3D4A2F09-057E-4B14-A63E-F262110158BA}"/>
              </a:ext>
            </a:extLst>
          </p:cNvPr>
          <p:cNvSpPr txBox="1">
            <a:spLocks/>
          </p:cNvSpPr>
          <p:nvPr/>
        </p:nvSpPr>
        <p:spPr>
          <a:xfrm>
            <a:off x="2695194" y="5961525"/>
            <a:ext cx="6801612" cy="53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By Keenan </a:t>
            </a:r>
            <a:r>
              <a:rPr lang="en-US" sz="2400" dirty="0" err="1">
                <a:solidFill>
                  <a:srgbClr val="FFFFFF"/>
                </a:solidFill>
              </a:rPr>
              <a:t>Moukarzel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Software Development </a:t>
            </a:r>
            <a:r>
              <a:rPr lang="en-US" sz="3200" dirty="0" err="1" smtClean="0">
                <a:solidFill>
                  <a:schemeClr val="bg1"/>
                </a:solidFill>
                <a:latin typeface="Berlin Sans FB Demi" panose="020B0604020202020204" pitchFamily="34" charset="0"/>
              </a:rPr>
              <a:t>LifeCycles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pic>
        <p:nvPicPr>
          <p:cNvPr id="8194" name="Picture 2" descr="Agile versus Waterfall for CRM Software Succes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67" y="1038216"/>
            <a:ext cx="7685837" cy="53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57FA8989-4D80-4232-88A2-1980CBA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14289"/>
            <a:ext cx="11576806" cy="54123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The Different Component of Software Development: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Functionality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The Graphical </a:t>
            </a:r>
            <a:r>
              <a:rPr lang="en-US" smtClean="0"/>
              <a:t>User </a:t>
            </a:r>
            <a:r>
              <a:rPr lang="en-US" smtClean="0"/>
              <a:t>Interface (GUI)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A Data Store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Application Logging</a:t>
            </a:r>
          </a:p>
          <a:p>
            <a:pPr lvl="2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Monitor usage</a:t>
            </a:r>
          </a:p>
          <a:p>
            <a:pPr lvl="2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Debug defects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Application Security</a:t>
            </a:r>
          </a:p>
          <a:p>
            <a:pPr lvl="2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Log in / password protection</a:t>
            </a:r>
          </a:p>
          <a:p>
            <a:pPr lvl="2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endParaRPr lang="en-US" dirty="0" smtClean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8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rlin Sans FB Demi" panose="020B0604020202020204" pitchFamily="34" charset="0"/>
              </a:rPr>
              <a:t>Agenda for Today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7FA8989-4D80-4232-88A2-1980CBA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14289"/>
            <a:ext cx="11576806" cy="50614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sz="3600" dirty="0" smtClean="0"/>
              <a:t>What is Application Development?</a:t>
            </a:r>
          </a:p>
          <a:p>
            <a:pPr>
              <a:lnSpc>
                <a:spcPct val="20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sz="3600" dirty="0" smtClean="0"/>
              <a:t>History of Application Development</a:t>
            </a:r>
            <a:endParaRPr lang="en-US" sz="3600" dirty="0"/>
          </a:p>
          <a:p>
            <a:pPr>
              <a:lnSpc>
                <a:spcPct val="20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sz="3600" dirty="0"/>
              <a:t> </a:t>
            </a:r>
            <a:r>
              <a:rPr lang="en-US" sz="3600" dirty="0" smtClean="0"/>
              <a:t>Installing our software and packages</a:t>
            </a:r>
            <a:endParaRPr lang="en-US" sz="3600" dirty="0"/>
          </a:p>
          <a:p>
            <a:pPr>
              <a:lnSpc>
                <a:spcPct val="20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sz="3600" dirty="0"/>
              <a:t> </a:t>
            </a:r>
            <a:r>
              <a:rPr lang="en-US" sz="3600" dirty="0" smtClean="0"/>
              <a:t>Let’s get coding!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7444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57FA8989-4D80-4232-88A2-1980CBA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14289"/>
            <a:ext cx="11576806" cy="506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b="1" dirty="0"/>
              <a:t>Application development</a:t>
            </a:r>
            <a:r>
              <a:rPr lang="en-US" dirty="0"/>
              <a:t> is the process of creating a computer program or a set of programs to perform the different tasks that a business requires. From calculating monthly expenses to scheduling sales reports, </a:t>
            </a:r>
            <a:r>
              <a:rPr lang="en-US" b="1" dirty="0"/>
              <a:t>applications</a:t>
            </a:r>
            <a:r>
              <a:rPr lang="en-US" dirty="0"/>
              <a:t> help businesses automate processes and increase efficiency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endParaRPr lang="en-US" dirty="0"/>
          </a:p>
        </p:txBody>
      </p:sp>
      <p:pic>
        <p:nvPicPr>
          <p:cNvPr id="1026" name="Picture 2" descr="What is application development? - Zoho Crea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02" y="4144232"/>
            <a:ext cx="9527396" cy="179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pic>
        <p:nvPicPr>
          <p:cNvPr id="2060" name="Picture 12" descr="People Sitting Transparent PNG, Woman Sitting, Man Sitting, Pers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86272" y="1785668"/>
            <a:ext cx="4432206" cy="47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lack Program Code on a White Background. by RUl8let | VideoHiv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6"/>
          <a:stretch/>
        </p:blipFill>
        <p:spPr bwMode="auto">
          <a:xfrm>
            <a:off x="7230910" y="1604513"/>
            <a:ext cx="4735131" cy="38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656936" y="2863970"/>
            <a:ext cx="4183811" cy="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pic>
        <p:nvPicPr>
          <p:cNvPr id="2052" name="Picture 4" descr="ViewSonic XG2402, 24 Gaming Mon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08" y="1466490"/>
            <a:ext cx="3290978" cy="329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eople Sitting Transparent PNG, Woman Sitting, Man Sitting, Perso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86272" y="1785668"/>
            <a:ext cx="4432206" cy="47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lack Program Code on a White Background. by RUl8let | VideoHiv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6"/>
          <a:stretch/>
        </p:blipFill>
        <p:spPr bwMode="auto">
          <a:xfrm>
            <a:off x="7230910" y="1604513"/>
            <a:ext cx="4735131" cy="38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656936" y="2863970"/>
            <a:ext cx="1544128" cy="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86782" y="2809336"/>
            <a:ext cx="1544128" cy="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6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pic>
        <p:nvPicPr>
          <p:cNvPr id="3074" name="Picture 2" descr="Microsoft Outlook for business - Microso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45" y="1148179"/>
            <a:ext cx="7879403" cy="504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7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pic>
        <p:nvPicPr>
          <p:cNvPr id="5122" name="Picture 2" descr="How to change cover photo on Facebook on desktop or mobil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97" y="1121433"/>
            <a:ext cx="7020609" cy="52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4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57FA8989-4D80-4232-88A2-1980CBA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14289"/>
            <a:ext cx="11576806" cy="506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The </a:t>
            </a:r>
            <a:r>
              <a:rPr lang="en-US" b="1" dirty="0" smtClean="0"/>
              <a:t>Principals of Application Development </a:t>
            </a:r>
            <a:r>
              <a:rPr lang="en-US" dirty="0" smtClean="0"/>
              <a:t>remain the same regardless of which platform or language you build your logic in!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b="1" u="sng" dirty="0" smtClean="0"/>
              <a:t>Principle #1:</a:t>
            </a:r>
            <a:r>
              <a:rPr lang="en-US" dirty="0" smtClean="0"/>
              <a:t> User FIRST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b="1" u="sng" dirty="0"/>
              <a:t>Principle </a:t>
            </a:r>
            <a:r>
              <a:rPr lang="en-US" b="1" u="sng" dirty="0" smtClean="0"/>
              <a:t>#2:</a:t>
            </a:r>
            <a:r>
              <a:rPr lang="en-US" dirty="0" smtClean="0"/>
              <a:t> Change is Constant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b="1" u="sng" dirty="0"/>
              <a:t>Principle </a:t>
            </a:r>
            <a:r>
              <a:rPr lang="en-US" b="1" u="sng" dirty="0" smtClean="0"/>
              <a:t>#</a:t>
            </a:r>
            <a:r>
              <a:rPr lang="en-US" b="1" u="sng" dirty="0"/>
              <a:t>3</a:t>
            </a:r>
            <a:r>
              <a:rPr lang="en-US" b="1" u="sng" dirty="0" smtClean="0"/>
              <a:t>:</a:t>
            </a:r>
            <a:r>
              <a:rPr lang="en-US" dirty="0" smtClean="0"/>
              <a:t> Separation of Concerns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b="1" u="sng" dirty="0"/>
              <a:t>Principle </a:t>
            </a:r>
            <a:r>
              <a:rPr lang="en-US" b="1" u="sng" dirty="0" smtClean="0"/>
              <a:t>#4:</a:t>
            </a:r>
            <a:r>
              <a:rPr lang="en-US" dirty="0" smtClean="0"/>
              <a:t> Spend time to build a strong architecture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b="1" u="sng" dirty="0"/>
              <a:t>Principle </a:t>
            </a:r>
            <a:r>
              <a:rPr lang="en-US" b="1" u="sng" dirty="0" smtClean="0"/>
              <a:t>#5:</a:t>
            </a:r>
            <a:r>
              <a:rPr lang="en-US" dirty="0" smtClean="0"/>
              <a:t> Test, test, test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Software Development </a:t>
            </a:r>
            <a:r>
              <a:rPr lang="en-US" sz="3200" dirty="0" err="1" smtClean="0">
                <a:solidFill>
                  <a:schemeClr val="bg1"/>
                </a:solidFill>
                <a:latin typeface="Berlin Sans FB Demi" panose="020B0604020202020204" pitchFamily="34" charset="0"/>
              </a:rPr>
              <a:t>LifeCycles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pic>
        <p:nvPicPr>
          <p:cNvPr id="6146" name="Picture 2" descr="Humor: Most Popular Software Development Methodolo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11" y="1170379"/>
            <a:ext cx="5251810" cy="52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3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244</Words>
  <Application>Microsoft Office PowerPoint</Application>
  <PresentationFormat>Custom</PresentationFormat>
  <Paragraphs>56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Python I</dc:title>
  <dc:creator>Keenan M</dc:creator>
  <cp:lastModifiedBy>Keenan M</cp:lastModifiedBy>
  <cp:revision>90</cp:revision>
  <dcterms:created xsi:type="dcterms:W3CDTF">2019-10-02T22:58:00Z</dcterms:created>
  <dcterms:modified xsi:type="dcterms:W3CDTF">2020-07-06T23:52:23Z</dcterms:modified>
</cp:coreProperties>
</file>