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60" r:id="rId4"/>
    <p:sldId id="264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 Dec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 Dec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4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 Dec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50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 Dec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 Dec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4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 Dec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5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 Dec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5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 Dec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 Dec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 Dec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 Dec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1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 Dec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6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09 Dec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8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oudy oil paint art">
            <a:extLst>
              <a:ext uri="{FF2B5EF4-FFF2-40B4-BE49-F238E27FC236}">
                <a16:creationId xmlns:a16="http://schemas.microsoft.com/office/drawing/2014/main" id="{6643F04F-E25A-A089-21A8-BE002C8F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57" b="47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3BF498-292F-CCD0-7C85-41625145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Shiny App for NFL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68DB0-B859-1277-8715-43B82C478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/>
              <a:t>Quinlin Gregg</a:t>
            </a:r>
          </a:p>
        </p:txBody>
      </p:sp>
    </p:spTree>
    <p:extLst>
      <p:ext uri="{BB962C8B-B14F-4D97-AF65-F5344CB8AC3E}">
        <p14:creationId xmlns:p14="http://schemas.microsoft.com/office/powerpoint/2010/main" val="339202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577A30-1070-0BF7-9A2C-675733E3D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DEEBE6-85B9-6B76-EAA8-36C67A67A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oudy oil paint art">
            <a:extLst>
              <a:ext uri="{FF2B5EF4-FFF2-40B4-BE49-F238E27FC236}">
                <a16:creationId xmlns:a16="http://schemas.microsoft.com/office/drawing/2014/main" id="{C69842AA-7C5B-887E-1C66-B4B25A6F85A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t="15257" b="47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2EA417-3B68-7FFE-0ADD-F6333F38C4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57400" y="0"/>
            <a:ext cx="10134600" cy="6858000"/>
          </a:xfrm>
          <a:prstGeom prst="rect">
            <a:avLst/>
          </a:prstGeom>
          <a:solidFill>
            <a:srgbClr val="F9F6F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2EB3D-1EA5-0011-3794-88E9E9BC4B5F}"/>
              </a:ext>
            </a:extLst>
          </p:cNvPr>
          <p:cNvSpPr txBox="1"/>
          <p:nvPr/>
        </p:nvSpPr>
        <p:spPr>
          <a:xfrm>
            <a:off x="2373086" y="272143"/>
            <a:ext cx="950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419DF-4AAD-5946-5E0D-523AEC3C265F}"/>
              </a:ext>
            </a:extLst>
          </p:cNvPr>
          <p:cNvSpPr txBox="1"/>
          <p:nvPr/>
        </p:nvSpPr>
        <p:spPr>
          <a:xfrm>
            <a:off x="2373086" y="1252161"/>
            <a:ext cx="9503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Originally, this project was aimed to find a way to predict a team’s record against-the-spread (ATS) based on team stats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However, every model performed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 wanted an easier way to simply and visually browse NFL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was scraped from Pro Football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Added detrended and ranks versions of scoring columns</a:t>
            </a:r>
          </a:p>
        </p:txBody>
      </p:sp>
    </p:spTree>
    <p:extLst>
      <p:ext uri="{BB962C8B-B14F-4D97-AF65-F5344CB8AC3E}">
        <p14:creationId xmlns:p14="http://schemas.microsoft.com/office/powerpoint/2010/main" val="347649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090F11-4775-9EC3-20D6-365A3B2B7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5AB515-3D27-B82A-9DD1-9F5090BC8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oudy oil paint art">
            <a:extLst>
              <a:ext uri="{FF2B5EF4-FFF2-40B4-BE49-F238E27FC236}">
                <a16:creationId xmlns:a16="http://schemas.microsoft.com/office/drawing/2014/main" id="{947FB382-ABDF-D798-89E3-F7B154B5F0B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t="15257" b="47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912D3E-519C-7194-C3EE-C0AD167141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57400" y="0"/>
            <a:ext cx="10134600" cy="6858000"/>
          </a:xfrm>
          <a:prstGeom prst="rect">
            <a:avLst/>
          </a:prstGeom>
          <a:solidFill>
            <a:srgbClr val="F9F6F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04970F-DD30-CF60-7A62-E6A09C761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89" y="167592"/>
            <a:ext cx="9501621" cy="65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0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CBF37A-BFBA-DC28-B891-52BA721DC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2BFC4E-BAD6-6D58-71A3-0B98A244D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oudy oil paint art">
            <a:extLst>
              <a:ext uri="{FF2B5EF4-FFF2-40B4-BE49-F238E27FC236}">
                <a16:creationId xmlns:a16="http://schemas.microsoft.com/office/drawing/2014/main" id="{5A4D43E0-CFDB-F23E-5253-46CFF876195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t="15257" b="47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834D39-3948-A457-E858-E32CB1B61A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57400" y="0"/>
            <a:ext cx="10134600" cy="6858000"/>
          </a:xfrm>
          <a:prstGeom prst="rect">
            <a:avLst/>
          </a:prstGeom>
          <a:solidFill>
            <a:srgbClr val="F9F6F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C598B-BDF1-130C-16DB-955B66BEB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878" y="103941"/>
            <a:ext cx="9371643" cy="66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4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018AD-EFD0-5184-839A-118A3134D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5E8B3B2-A61C-09D5-9371-C295264FA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oudy oil paint art">
            <a:extLst>
              <a:ext uri="{FF2B5EF4-FFF2-40B4-BE49-F238E27FC236}">
                <a16:creationId xmlns:a16="http://schemas.microsoft.com/office/drawing/2014/main" id="{48C266C1-9226-A8FF-B8EE-FA388DAA0D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t="15257" b="47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44852B-7E43-8434-AC98-93626FEE07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57400" y="0"/>
            <a:ext cx="10134600" cy="6858000"/>
          </a:xfrm>
          <a:prstGeom prst="rect">
            <a:avLst/>
          </a:prstGeom>
          <a:solidFill>
            <a:srgbClr val="F9F6F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F8C39C-2AE0-CCEB-268B-680B1BB0C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512" y="125185"/>
            <a:ext cx="9648376" cy="66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3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E7464F-AEAB-3553-A877-DDDFC4F62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170090-C592-A42E-44C3-E1843931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oudy oil paint art">
            <a:extLst>
              <a:ext uri="{FF2B5EF4-FFF2-40B4-BE49-F238E27FC236}">
                <a16:creationId xmlns:a16="http://schemas.microsoft.com/office/drawing/2014/main" id="{1368E46D-5A62-19EE-AFCA-85E4D53396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t="15257" b="47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BB32DF-F583-93EA-F271-19852E20AA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57400" y="0"/>
            <a:ext cx="10134600" cy="6858000"/>
          </a:xfrm>
          <a:prstGeom prst="rect">
            <a:avLst/>
          </a:prstGeom>
          <a:solidFill>
            <a:srgbClr val="F9F6F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BC012-7922-A86F-FA97-1DBE76502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467" y="130628"/>
            <a:ext cx="9608466" cy="6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0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8F8FB-D95E-00A6-2560-1115C38DC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274C957-C94B-C5C1-7D3B-8E62EEF5B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oudy oil paint art">
            <a:extLst>
              <a:ext uri="{FF2B5EF4-FFF2-40B4-BE49-F238E27FC236}">
                <a16:creationId xmlns:a16="http://schemas.microsoft.com/office/drawing/2014/main" id="{D4860237-1B4E-79F9-0203-59ACBF2732F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t="15257" b="47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CB46EA-80E8-B638-DA2A-9E1DA8BA04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57400" y="0"/>
            <a:ext cx="10134600" cy="6858000"/>
          </a:xfrm>
          <a:prstGeom prst="rect">
            <a:avLst/>
          </a:prstGeom>
          <a:solidFill>
            <a:srgbClr val="F9F6F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graph with dots and lines&#10;&#10;Description automatically generated">
            <a:extLst>
              <a:ext uri="{FF2B5EF4-FFF2-40B4-BE49-F238E27FC236}">
                <a16:creationId xmlns:a16="http://schemas.microsoft.com/office/drawing/2014/main" id="{D88E6CF9-27B8-B201-0BD9-F95E9DDE1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25" y="163284"/>
            <a:ext cx="9797149" cy="653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8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12BB7E-6289-215D-597A-658E05008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6BA868F-49F7-887D-165C-71851101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oudy oil paint art">
            <a:extLst>
              <a:ext uri="{FF2B5EF4-FFF2-40B4-BE49-F238E27FC236}">
                <a16:creationId xmlns:a16="http://schemas.microsoft.com/office/drawing/2014/main" id="{76342432-C467-818F-A5CD-42BFC0033F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t="15257" b="47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94D793-D9DD-5C6C-4B45-187AA7BF74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57400" y="0"/>
            <a:ext cx="10134600" cy="6858000"/>
          </a:xfrm>
          <a:prstGeom prst="rect">
            <a:avLst/>
          </a:prstGeom>
          <a:solidFill>
            <a:srgbClr val="F9F6F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aph with colorful dots and numbers&#10;&#10;Description automatically generated">
            <a:extLst>
              <a:ext uri="{FF2B5EF4-FFF2-40B4-BE49-F238E27FC236}">
                <a16:creationId xmlns:a16="http://schemas.microsoft.com/office/drawing/2014/main" id="{4B2988E3-EA09-F7F6-FF5E-011C0E9D6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66" y="3294733"/>
            <a:ext cx="5344886" cy="3563257"/>
          </a:xfrm>
          <a:prstGeom prst="rect">
            <a:avLst/>
          </a:prstGeom>
        </p:spPr>
      </p:pic>
      <p:pic>
        <p:nvPicPr>
          <p:cNvPr id="7" name="Picture 6" descr="A graph with colorful dots and letters&#10;&#10;Description automatically generated">
            <a:extLst>
              <a:ext uri="{FF2B5EF4-FFF2-40B4-BE49-F238E27FC236}">
                <a16:creationId xmlns:a16="http://schemas.microsoft.com/office/drawing/2014/main" id="{06083EAD-F923-D371-B2DC-B92407C5A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0724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64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BrushVTI</vt:lpstr>
      <vt:lpstr>Shiny App for NFL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Quinlin Gregg</dc:creator>
  <cp:lastModifiedBy>Quinlin Gregg</cp:lastModifiedBy>
  <cp:revision>3</cp:revision>
  <dcterms:created xsi:type="dcterms:W3CDTF">2024-12-10T06:55:52Z</dcterms:created>
  <dcterms:modified xsi:type="dcterms:W3CDTF">2024-12-10T14:54:02Z</dcterms:modified>
</cp:coreProperties>
</file>