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Phonepe Pulse Data Visualization and Exploration:</a:t>
            </a:r>
            <a:b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</a:b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User-Friendly Tool Using Streamlit and Plotly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By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UMARANI thangavelu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5400" i="1" dirty="0">
                <a:solidFill>
                  <a:srgbClr val="FFFFFF"/>
                </a:solidFill>
                <a:latin typeface="Georgia" panose="02040502050405020303" pitchFamily="18" charset="0"/>
              </a:rPr>
              <a:t>                       </a:t>
            </a:r>
            <a:r>
              <a:rPr lang="en-US" sz="5400" i="1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D85F-3624-CF57-63B0-7386AD61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content</a:t>
            </a:r>
            <a:endParaRPr lang="en-IN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53F2-B936-EF3F-7B6D-96255C08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what is phonepe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Technologies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Used packages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SQL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Visualization and plots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6176-ADA7-5B47-9702-04E5DAE4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what is phonepe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15FC-34FD-5FF5-9097-DDD661FC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777777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PhonePe is a digital wallet payment method used by consumers to pay for mobile recharges, e-commerce orders, utility bill payments, travel, and more.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6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FB33-3614-431F-D76F-4003B4E4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Technologies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D6D6-0412-1370-098E-9F7377AC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Github Cloning,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 Python, Pandas,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 MySQL,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mysql-connector-python,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Streamlit, and Plotly.</a:t>
            </a:r>
          </a:p>
        </p:txBody>
      </p:sp>
    </p:spTree>
    <p:extLst>
      <p:ext uri="{BB962C8B-B14F-4D97-AF65-F5344CB8AC3E}">
        <p14:creationId xmlns:p14="http://schemas.microsoft.com/office/powerpoint/2010/main" val="382322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F6B1-0608-E230-9355-4D7A2891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Problem Statement</a:t>
            </a:r>
            <a:b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5DC9-989A-8515-C26E-3ADA6142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Extract data from the Phonepe pulse GitHub repository through scripting and</a:t>
            </a:r>
          </a:p>
          <a:p>
            <a:r>
              <a:rPr lang="en-US" dirty="0">
                <a:latin typeface="Georgia" panose="02040502050405020303" pitchFamily="18" charset="0"/>
              </a:rPr>
              <a:t>clone it..</a:t>
            </a:r>
          </a:p>
          <a:p>
            <a:r>
              <a:rPr lang="en-US" dirty="0">
                <a:latin typeface="Georgia" panose="02040502050405020303" pitchFamily="18" charset="0"/>
              </a:rPr>
              <a:t>2. Transform the data into a suitable format and perform any necessary cleaning</a:t>
            </a:r>
          </a:p>
          <a:p>
            <a:r>
              <a:rPr lang="en-US" dirty="0">
                <a:latin typeface="Georgia" panose="02040502050405020303" pitchFamily="18" charset="0"/>
              </a:rPr>
              <a:t>and pre-processing steps.</a:t>
            </a:r>
          </a:p>
          <a:p>
            <a:r>
              <a:rPr lang="en-US" dirty="0">
                <a:latin typeface="Georgia" panose="02040502050405020303" pitchFamily="18" charset="0"/>
              </a:rPr>
              <a:t>3. Insert the transformed data into a MySQL database for efficient storage and</a:t>
            </a:r>
          </a:p>
          <a:p>
            <a:r>
              <a:rPr lang="en-US" dirty="0">
                <a:latin typeface="Georgia" panose="02040502050405020303" pitchFamily="18" charset="0"/>
              </a:rPr>
              <a:t>retrieval.</a:t>
            </a:r>
          </a:p>
          <a:p>
            <a:r>
              <a:rPr lang="en-US" dirty="0">
                <a:latin typeface="Georgia" panose="02040502050405020303" pitchFamily="18" charset="0"/>
              </a:rPr>
              <a:t>4. Create a live geo visualization dashboard using Streamlit and Plotly in Python</a:t>
            </a:r>
          </a:p>
          <a:p>
            <a:r>
              <a:rPr lang="en-US" dirty="0">
                <a:latin typeface="Georgia" panose="02040502050405020303" pitchFamily="18" charset="0"/>
              </a:rPr>
              <a:t>to display the data in an interactive and visually appealing manner.</a:t>
            </a:r>
          </a:p>
          <a:p>
            <a:r>
              <a:rPr lang="en-US" dirty="0">
                <a:latin typeface="Georgia" panose="02040502050405020303" pitchFamily="18" charset="0"/>
              </a:rPr>
              <a:t>5. Fetch the data from the MySQL database to display in the dashboard.</a:t>
            </a:r>
          </a:p>
          <a:p>
            <a:r>
              <a:rPr lang="en-US" dirty="0">
                <a:latin typeface="Georgia" panose="02040502050405020303" pitchFamily="18" charset="0"/>
              </a:rPr>
              <a:t>6. Provide at least 10 different dropdown options for users to select different</a:t>
            </a:r>
          </a:p>
          <a:p>
            <a:r>
              <a:rPr lang="en-US" dirty="0">
                <a:latin typeface="Georgia" panose="02040502050405020303" pitchFamily="18" charset="0"/>
              </a:rPr>
              <a:t>facts and figures to display on the dashboard.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0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1BD4-0650-803F-5F49-3AFC70C3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Importing the Libraries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9651C-2DB1-E41A-0D70-E214E8DF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streamlit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streamlit_option_menu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option_menu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plotly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px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pandas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sql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mysql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connector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json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requests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16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E8E-7AD7-AC3A-005A-66FA5527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Visualization and plots</a:t>
            </a:r>
            <a:b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E476-8EB7-7B61-F59D-13F38169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Matplotlib is an easy-to-use, low-level data visualization library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that is built on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NumPy arrays.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It consists of various plots like scatter plot, line plot, histogram, etc. Matplotlib provides a lot of flexibility. 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Plots:</a:t>
            </a:r>
          </a:p>
          <a:p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DAC-E390-A918-3DA5-67B451D5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4" y="3263153"/>
            <a:ext cx="6382871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81D6-BB0C-CDCB-8A44-295FCC3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611E4-6A1E-F779-B42D-791E6C0B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6187"/>
            <a:ext cx="12192000" cy="6508377"/>
          </a:xfrm>
        </p:spPr>
      </p:pic>
    </p:spTree>
    <p:extLst>
      <p:ext uri="{BB962C8B-B14F-4D97-AF65-F5344CB8AC3E}">
        <p14:creationId xmlns:p14="http://schemas.microsoft.com/office/powerpoint/2010/main" val="373267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EC6-4C0D-9528-5142-AB90C97B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B79BB-88EC-5DE1-3721-3C650966A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6603"/>
            <a:ext cx="10058400" cy="5582385"/>
          </a:xfrm>
        </p:spPr>
      </p:pic>
    </p:spTree>
    <p:extLst>
      <p:ext uri="{BB962C8B-B14F-4D97-AF65-F5344CB8AC3E}">
        <p14:creationId xmlns:p14="http://schemas.microsoft.com/office/powerpoint/2010/main" val="607193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purl.org/dc/elements/1.1/"/>
    <ds:schemaRef ds:uri="230e9df3-be65-4c73-a93b-d1236ebd677e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{09994EFC-2DAF-48BA-9005-FAE194962B34}tf56160789_win32</Template>
  <TotalTime>45</TotalTime>
  <Words>286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Consolas</vt:lpstr>
      <vt:lpstr>Franklin Gothic Book</vt:lpstr>
      <vt:lpstr>Georgia</vt:lpstr>
      <vt:lpstr>Wingdings</vt:lpstr>
      <vt:lpstr>Custom</vt:lpstr>
      <vt:lpstr>Phonepe Pulse Data Visualization and Exploration: A User-Friendly Tool Using Streamlit and Plotly</vt:lpstr>
      <vt:lpstr>content</vt:lpstr>
      <vt:lpstr>what is phonepe </vt:lpstr>
      <vt:lpstr>Technologies </vt:lpstr>
      <vt:lpstr>Problem Statement </vt:lpstr>
      <vt:lpstr>Importing the Libraries </vt:lpstr>
      <vt:lpstr>Visualization and plots </vt:lpstr>
      <vt:lpstr>PowerPoint Presentation</vt:lpstr>
      <vt:lpstr>PowerPoint Presentation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Pulse Data Visualization and Exploration: A User-Friendly Tool Using Streamlit and Plotly</dc:title>
  <dc:creator>uma thangavlu</dc:creator>
  <cp:lastModifiedBy>uma thangavlu</cp:lastModifiedBy>
  <cp:revision>1</cp:revision>
  <dcterms:created xsi:type="dcterms:W3CDTF">2024-04-18T07:58:33Z</dcterms:created>
  <dcterms:modified xsi:type="dcterms:W3CDTF">2024-04-18T08:43:38Z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