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2"/>
  </p:sldMasterIdLst>
  <p:notesMasterIdLst>
    <p:notesMasterId r:id="rId21"/>
  </p:notesMasterIdLst>
  <p:handoutMasterIdLst>
    <p:handoutMasterId r:id="rId22"/>
  </p:handoutMasterIdLst>
  <p:sldIdLst>
    <p:sldId id="258" r:id="rId3"/>
    <p:sldId id="259" r:id="rId4"/>
    <p:sldId id="260" r:id="rId5"/>
    <p:sldId id="271" r:id="rId6"/>
    <p:sldId id="273" r:id="rId7"/>
    <p:sldId id="274" r:id="rId8"/>
    <p:sldId id="275" r:id="rId9"/>
    <p:sldId id="276" r:id="rId10"/>
    <p:sldId id="264" r:id="rId11"/>
    <p:sldId id="262" r:id="rId12"/>
    <p:sldId id="266" r:id="rId13"/>
    <p:sldId id="261" r:id="rId14"/>
    <p:sldId id="277" r:id="rId15"/>
    <p:sldId id="267" r:id="rId16"/>
    <p:sldId id="270" r:id="rId17"/>
    <p:sldId id="268" r:id="rId18"/>
    <p:sldId id="26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33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CCE2-A01C-44B5-AA37-6070FD4EF256}" type="datetimeFigureOut">
              <a:rPr lang="de-DE" smtClean="0"/>
              <a:t>18.02.2016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A566-AA56-4649-9A2B-8E474DB0626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817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B5695-E7AA-4CAE-8AD7-3A6F88BDB600}" type="datetimeFigureOut">
              <a:rPr lang="de-DE" smtClean="0"/>
              <a:t>18.02.2016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36E24-4973-4BA9-AE48-A477B9EDA60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08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197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272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709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410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345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305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2182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7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1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067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735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26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756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725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183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36E24-4973-4BA9-AE48-A477B9EDA60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04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849-AA26-4619-AFA7-FFD42641F99D}" type="datetime1">
              <a:rPr lang="de-DE" smtClean="0"/>
              <a:t>18.02.2016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7645-CD17-4407-A3A6-B204DF82B52D}" type="datetime1">
              <a:rPr lang="de-DE" smtClean="0"/>
              <a:t>18.02.2016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21-1CDD-4FD8-8623-48ACB9AB7865}" type="datetime1">
              <a:rPr lang="de-DE" smtClean="0"/>
              <a:t>18.02.2016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D0BF-F535-4CE6-A727-5AC6B3CFD3D0}" type="datetime1">
              <a:rPr lang="de-DE" smtClean="0"/>
              <a:t>18.02.2016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145F-882F-4961-863E-FCDDBD663DD2}" type="datetime1">
              <a:rPr lang="de-DE" smtClean="0"/>
              <a:t>18.02.2016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788B-B38F-49AE-B5B6-188999578584}" type="datetime1">
              <a:rPr lang="de-DE" smtClean="0"/>
              <a:t>18.02.2016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6C8E-A098-4F74-9AF2-4FB666F67D73}" type="datetime1">
              <a:rPr lang="de-DE" smtClean="0"/>
              <a:t>18.02.2016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408C-CC02-4AB5-92F7-FB504B8F0A75}" type="datetime1">
              <a:rPr lang="de-DE" smtClean="0"/>
              <a:t>18.02.2016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03D3-1B56-4A3E-9326-D5694CDD1C0B}" type="datetime1">
              <a:rPr lang="de-DE" smtClean="0"/>
              <a:t>18.02.2016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1913-89E4-4DE5-B595-BE46F9EA6D8A}" type="datetime1">
              <a:rPr lang="de-DE" smtClean="0"/>
              <a:t>18.02.2016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DCA3-AE37-4E3C-A948-1715E3C2B149}" type="datetime1">
              <a:rPr lang="de-DE" smtClean="0"/>
              <a:t>18.02.2016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34DD52-DB55-483C-9BFD-077674DD3F9D}" type="datetime1">
              <a:rPr lang="de-DE" smtClean="0"/>
              <a:t>18.02.2016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14616" y="3132100"/>
            <a:ext cx="9144000" cy="88426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pacman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100" dirty="0"/>
              <a:t/>
            </a:r>
            <a:br>
              <a:rPr lang="de-DE" sz="2100" dirty="0"/>
            </a:br>
            <a:r>
              <a:rPr lang="de-DE" sz="2100" dirty="0" smtClean="0"/>
              <a:t>von David Rosenbusch</a:t>
            </a:r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417378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smtClean="0"/>
              <a:t>Spieler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955520" y="2913360"/>
            <a:ext cx="2032094" cy="439271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56619" y="2860188"/>
            <a:ext cx="1687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smtClean="0"/>
              <a:t>Name:</a:t>
            </a:r>
            <a:endParaRPr lang="de-DE" sz="2600" dirty="0"/>
          </a:p>
        </p:txBody>
      </p:sp>
      <p:sp>
        <p:nvSpPr>
          <p:cNvPr id="8" name="Rechteck 7"/>
          <p:cNvSpPr/>
          <p:nvPr/>
        </p:nvSpPr>
        <p:spPr>
          <a:xfrm>
            <a:off x="2724899" y="3567784"/>
            <a:ext cx="1264024" cy="43927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999203" y="3533097"/>
            <a:ext cx="2715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smtClean="0"/>
              <a:t>Weiter</a:t>
            </a:r>
            <a:endParaRPr lang="de-DE" sz="2600" dirty="0"/>
          </a:p>
        </p:txBody>
      </p:sp>
      <p:pic>
        <p:nvPicPr>
          <p:cNvPr id="2054" name="Picture 6" descr="https://openclipart.org/image/2400px/svg_to_png/222076/Mouse-Cursor-Arow-Fix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261" y="3910852"/>
            <a:ext cx="291718" cy="43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1772640" y="2883048"/>
            <a:ext cx="1687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smtClean="0"/>
              <a:t>Tobias</a:t>
            </a:r>
            <a:endParaRPr lang="de-DE" sz="2600" dirty="0"/>
          </a:p>
        </p:txBody>
      </p:sp>
      <p:cxnSp>
        <p:nvCxnSpPr>
          <p:cNvPr id="14" name="Gerader Verbinder 13"/>
          <p:cNvCxnSpPr/>
          <p:nvPr/>
        </p:nvCxnSpPr>
        <p:spPr>
          <a:xfrm>
            <a:off x="3110375" y="3258243"/>
            <a:ext cx="162864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91428" y="2334708"/>
            <a:ext cx="1549681" cy="1017923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8508560" y="2375924"/>
            <a:ext cx="2715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/>
              <a:t>High-</a:t>
            </a:r>
          </a:p>
          <a:p>
            <a:pPr algn="ctr"/>
            <a:r>
              <a:rPr lang="de-DE" sz="2600" dirty="0" err="1"/>
              <a:t>scores</a:t>
            </a:r>
            <a:endParaRPr lang="de-DE" sz="2600" dirty="0"/>
          </a:p>
        </p:txBody>
      </p:sp>
      <p:sp>
        <p:nvSpPr>
          <p:cNvPr id="21" name="Rechteck 20"/>
          <p:cNvSpPr/>
          <p:nvPr/>
        </p:nvSpPr>
        <p:spPr>
          <a:xfrm>
            <a:off x="7247654" y="2334708"/>
            <a:ext cx="1549681" cy="1017923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664786" y="2375924"/>
            <a:ext cx="2715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smtClean="0"/>
              <a:t>Spiel</a:t>
            </a:r>
          </a:p>
          <a:p>
            <a:pPr algn="ctr"/>
            <a:r>
              <a:rPr lang="de-DE" sz="2600" dirty="0" smtClean="0"/>
              <a:t>starten</a:t>
            </a:r>
            <a:endParaRPr lang="de-DE" sz="2600" dirty="0"/>
          </a:p>
        </p:txBody>
      </p:sp>
      <p:sp>
        <p:nvSpPr>
          <p:cNvPr id="23" name="Rechteck 22"/>
          <p:cNvSpPr/>
          <p:nvPr/>
        </p:nvSpPr>
        <p:spPr>
          <a:xfrm>
            <a:off x="9091428" y="3567784"/>
            <a:ext cx="1549681" cy="1017923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8508560" y="3609000"/>
            <a:ext cx="2715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smtClean="0"/>
              <a:t>Log</a:t>
            </a:r>
          </a:p>
          <a:p>
            <a:pPr algn="ctr"/>
            <a:r>
              <a:rPr lang="de-DE" sz="2600" dirty="0" smtClean="0"/>
              <a:t>out</a:t>
            </a:r>
            <a:endParaRPr lang="de-DE" sz="2600" dirty="0"/>
          </a:p>
        </p:txBody>
      </p:sp>
      <p:sp>
        <p:nvSpPr>
          <p:cNvPr id="25" name="Rechteck 24"/>
          <p:cNvSpPr/>
          <p:nvPr/>
        </p:nvSpPr>
        <p:spPr>
          <a:xfrm>
            <a:off x="7247654" y="3567784"/>
            <a:ext cx="1549681" cy="1017923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6664786" y="3609000"/>
            <a:ext cx="2715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smtClean="0"/>
              <a:t>Level</a:t>
            </a:r>
          </a:p>
          <a:p>
            <a:pPr algn="ctr"/>
            <a:r>
              <a:rPr lang="de-DE" sz="2600" dirty="0" smtClean="0"/>
              <a:t>laden</a:t>
            </a:r>
            <a:endParaRPr lang="de-DE" sz="2600" dirty="0"/>
          </a:p>
        </p:txBody>
      </p:sp>
      <p:sp>
        <p:nvSpPr>
          <p:cNvPr id="27" name="Textfeld 26"/>
          <p:cNvSpPr txBox="1"/>
          <p:nvPr/>
        </p:nvSpPr>
        <p:spPr>
          <a:xfrm>
            <a:off x="1367191" y="5004072"/>
            <a:ext cx="2715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/>
              <a:t>1</a:t>
            </a:r>
            <a:endParaRPr lang="de-DE" sz="6600" dirty="0"/>
          </a:p>
        </p:txBody>
      </p:sp>
      <p:sp>
        <p:nvSpPr>
          <p:cNvPr id="28" name="Textfeld 27"/>
          <p:cNvSpPr txBox="1"/>
          <p:nvPr/>
        </p:nvSpPr>
        <p:spPr>
          <a:xfrm>
            <a:off x="7570768" y="5004072"/>
            <a:ext cx="2715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/>
              <a:t>2</a:t>
            </a:r>
            <a:endParaRPr lang="de-DE" sz="6600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0" y="451844"/>
            <a:ext cx="2715416" cy="1344994"/>
            <a:chOff x="-229124" y="205293"/>
            <a:chExt cx="2715416" cy="1344994"/>
          </a:xfrm>
        </p:grpSpPr>
        <p:sp>
          <p:nvSpPr>
            <p:cNvPr id="30" name="Ellipse 29"/>
            <p:cNvSpPr/>
            <p:nvPr/>
          </p:nvSpPr>
          <p:spPr>
            <a:xfrm>
              <a:off x="799071" y="205293"/>
              <a:ext cx="659026" cy="659026"/>
            </a:xfrm>
            <a:prstGeom prst="ellipse">
              <a:avLst/>
            </a:prstGeom>
            <a:no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-229124" y="1057844"/>
              <a:ext cx="2715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 smtClean="0"/>
                <a:t>Client-Server</a:t>
              </a:r>
              <a:endParaRPr lang="de-DE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855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smtClean="0"/>
              <a:t>Spieler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2211129" y="2326617"/>
            <a:ext cx="1670585" cy="1161483"/>
            <a:chOff x="5032499" y="1575992"/>
            <a:chExt cx="2919480" cy="2029783"/>
          </a:xfrm>
        </p:grpSpPr>
        <p:sp>
          <p:nvSpPr>
            <p:cNvPr id="30" name="Abgerundetes Rechteck 29"/>
            <p:cNvSpPr/>
            <p:nvPr/>
          </p:nvSpPr>
          <p:spPr>
            <a:xfrm>
              <a:off x="5032499" y="1575992"/>
              <a:ext cx="2919480" cy="1642208"/>
            </a:xfrm>
            <a:prstGeom prst="roundRect">
              <a:avLst/>
            </a:prstGeom>
            <a:noFill/>
            <a:ln w="5715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310623" y="3313984"/>
              <a:ext cx="363232" cy="16684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5852995" y="3537993"/>
              <a:ext cx="1280557" cy="6778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lussdiagramm: Magnetplattenspeicher 9"/>
          <p:cNvSpPr/>
          <p:nvPr/>
        </p:nvSpPr>
        <p:spPr>
          <a:xfrm>
            <a:off x="8426821" y="2326617"/>
            <a:ext cx="1748118" cy="1094515"/>
          </a:xfrm>
          <a:prstGeom prst="flowChartMagneticDisk">
            <a:avLst/>
          </a:prstGeom>
          <a:noFill/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1688713" y="2555062"/>
            <a:ext cx="2715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smtClean="0"/>
              <a:t>Client</a:t>
            </a:r>
            <a:endParaRPr lang="de-DE" sz="2600" dirty="0"/>
          </a:p>
        </p:txBody>
      </p:sp>
      <p:sp>
        <p:nvSpPr>
          <p:cNvPr id="34" name="Textfeld 33"/>
          <p:cNvSpPr txBox="1"/>
          <p:nvPr/>
        </p:nvSpPr>
        <p:spPr>
          <a:xfrm>
            <a:off x="7943172" y="2773879"/>
            <a:ext cx="2715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smtClean="0"/>
              <a:t>Server</a:t>
            </a:r>
            <a:endParaRPr lang="de-DE" sz="2600" dirty="0"/>
          </a:p>
        </p:txBody>
      </p:sp>
      <p:pic>
        <p:nvPicPr>
          <p:cNvPr id="35" name="Picture 6" descr="https://upload.wikimedia.org/wikipedia/commons/thumb/4/49/Pacman.svg/2000px-Pacma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03" y="4145591"/>
            <a:ext cx="455812" cy="48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Interaktive Schaltfläche: Dokument 11">
            <a:hlinkClick r:id="" action="ppaction://noaction" highlightClick="1"/>
          </p:cNvPr>
          <p:cNvSpPr/>
          <p:nvPr/>
        </p:nvSpPr>
        <p:spPr>
          <a:xfrm>
            <a:off x="1495122" y="5423649"/>
            <a:ext cx="512793" cy="568784"/>
          </a:xfrm>
          <a:prstGeom prst="actionButtonDocument">
            <a:avLst/>
          </a:prstGeom>
          <a:noFill/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2211129" y="4145591"/>
            <a:ext cx="2715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 smtClean="0"/>
              <a:t>Laufendes Spiel</a:t>
            </a:r>
            <a:endParaRPr lang="de-DE" sz="2600" dirty="0"/>
          </a:p>
        </p:txBody>
      </p:sp>
      <p:sp>
        <p:nvSpPr>
          <p:cNvPr id="37" name="Textfeld 36"/>
          <p:cNvSpPr txBox="1"/>
          <p:nvPr/>
        </p:nvSpPr>
        <p:spPr>
          <a:xfrm>
            <a:off x="2211129" y="5461819"/>
            <a:ext cx="2715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 smtClean="0"/>
              <a:t>Eigene Levels</a:t>
            </a:r>
            <a:endParaRPr lang="de-DE" sz="2600" dirty="0"/>
          </a:p>
        </p:txBody>
      </p:sp>
      <p:sp>
        <p:nvSpPr>
          <p:cNvPr id="38" name="Interaktive Schaltfläche: Dokument 37">
            <a:hlinkClick r:id="" action="ppaction://noaction" highlightClick="1"/>
          </p:cNvPr>
          <p:cNvSpPr/>
          <p:nvPr/>
        </p:nvSpPr>
        <p:spPr>
          <a:xfrm>
            <a:off x="8101224" y="4069250"/>
            <a:ext cx="512793" cy="568784"/>
          </a:xfrm>
          <a:prstGeom prst="actionButtonDocument">
            <a:avLst/>
          </a:prstGeom>
          <a:noFill/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8817231" y="4107420"/>
            <a:ext cx="2715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 err="1" smtClean="0"/>
              <a:t>Highscores</a:t>
            </a:r>
            <a:endParaRPr lang="de-DE" sz="2600" dirty="0"/>
          </a:p>
        </p:txBody>
      </p:sp>
      <p:sp>
        <p:nvSpPr>
          <p:cNvPr id="40" name="Interaktive Schaltfläche: Dokument 39">
            <a:hlinkClick r:id="" action="ppaction://noaction" highlightClick="1"/>
          </p:cNvPr>
          <p:cNvSpPr/>
          <p:nvPr/>
        </p:nvSpPr>
        <p:spPr>
          <a:xfrm>
            <a:off x="8101224" y="4793709"/>
            <a:ext cx="512793" cy="568784"/>
          </a:xfrm>
          <a:prstGeom prst="actionButtonDocument">
            <a:avLst/>
          </a:prstGeom>
          <a:noFill/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8817231" y="4831879"/>
            <a:ext cx="2715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Serverlevels</a:t>
            </a:r>
          </a:p>
        </p:txBody>
      </p:sp>
      <p:sp>
        <p:nvSpPr>
          <p:cNvPr id="45" name="Pfeil nach rechts 44"/>
          <p:cNvSpPr/>
          <p:nvPr/>
        </p:nvSpPr>
        <p:spPr>
          <a:xfrm>
            <a:off x="4926545" y="4290059"/>
            <a:ext cx="2684936" cy="259529"/>
          </a:xfrm>
          <a:prstGeom prst="rightArrow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400000" flipH="1" flipV="1">
            <a:off x="5339778" y="2918781"/>
            <a:ext cx="498086" cy="4045322"/>
          </a:xfrm>
          <a:prstGeom prst="bentArrow">
            <a:avLst>
              <a:gd name="adj1" fmla="val 25000"/>
              <a:gd name="adj2" fmla="val 36404"/>
              <a:gd name="adj3" fmla="val 47807"/>
              <a:gd name="adj4" fmla="val 43750"/>
            </a:avLst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6" name="Rechteckiger Pfeil 45"/>
          <p:cNvSpPr/>
          <p:nvPr/>
        </p:nvSpPr>
        <p:spPr>
          <a:xfrm rot="5400000" flipH="1">
            <a:off x="7066454" y="2910419"/>
            <a:ext cx="493447" cy="5364930"/>
          </a:xfrm>
          <a:prstGeom prst="bentArrow">
            <a:avLst>
              <a:gd name="adj1" fmla="val 25000"/>
              <a:gd name="adj2" fmla="val 36404"/>
              <a:gd name="adj3" fmla="val 47807"/>
              <a:gd name="adj4" fmla="val 43750"/>
            </a:avLst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7" name="Gruppieren 46"/>
          <p:cNvGrpSpPr/>
          <p:nvPr/>
        </p:nvGrpSpPr>
        <p:grpSpPr>
          <a:xfrm>
            <a:off x="0" y="451844"/>
            <a:ext cx="2715416" cy="1344994"/>
            <a:chOff x="-229124" y="205293"/>
            <a:chExt cx="2715416" cy="1344994"/>
          </a:xfrm>
        </p:grpSpPr>
        <p:sp>
          <p:nvSpPr>
            <p:cNvPr id="48" name="Ellipse 47"/>
            <p:cNvSpPr/>
            <p:nvPr/>
          </p:nvSpPr>
          <p:spPr>
            <a:xfrm>
              <a:off x="799071" y="205293"/>
              <a:ext cx="659026" cy="659026"/>
            </a:xfrm>
            <a:prstGeom prst="ellipse">
              <a:avLst/>
            </a:prstGeom>
            <a:no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-229124" y="1057844"/>
              <a:ext cx="2715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 smtClean="0"/>
                <a:t>Client-Server</a:t>
              </a:r>
              <a:endParaRPr lang="de-DE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78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smtClean="0"/>
              <a:t>Levels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059025" y="2114010"/>
            <a:ext cx="49895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4,4,4,4,4,4,4,4,4,4,4,4,4,4,4,4,4,4,4</a:t>
            </a:r>
          </a:p>
          <a:p>
            <a:r>
              <a:rPr lang="de-DE" sz="1600" dirty="0"/>
              <a:t>4,1,1,1,1,1,1,1,1,4,1,1,1,1,1,1,1,1,4</a:t>
            </a:r>
          </a:p>
          <a:p>
            <a:r>
              <a:rPr lang="de-DE" sz="1600" dirty="0"/>
              <a:t>4,1,4,4,1,4,4,4,1,4,1,4,4,4,1,4,4,1,4</a:t>
            </a:r>
          </a:p>
          <a:p>
            <a:r>
              <a:rPr lang="de-DE" sz="1600" dirty="0"/>
              <a:t>4,1,1,1,1,4,1,4,1,1,1,4,1,4,1,1,1,1,4</a:t>
            </a:r>
          </a:p>
          <a:p>
            <a:r>
              <a:rPr lang="de-DE" sz="1600" dirty="0"/>
              <a:t>4,1,4,4,1,1,1,1,1,4,1,1,1,1,1,4,4,1,4</a:t>
            </a:r>
          </a:p>
          <a:p>
            <a:r>
              <a:rPr lang="de-DE" sz="1600" dirty="0"/>
              <a:t>4,1,1,1,1,4,0,4,4,4,4,4,0,4,1,1,1,1,4</a:t>
            </a:r>
          </a:p>
          <a:p>
            <a:r>
              <a:rPr lang="de-DE" sz="1600" dirty="0"/>
              <a:t>4,4,4,4,1,4,0,0,0,0,0,0,0,4,1,4,4,4,4</a:t>
            </a:r>
          </a:p>
          <a:p>
            <a:r>
              <a:rPr lang="de-DE" sz="1600" dirty="0"/>
              <a:t>-1,0,0,0,1,4,0,4,4,1000,4,4,0,4,1,0,0,0,-1</a:t>
            </a:r>
          </a:p>
          <a:p>
            <a:r>
              <a:rPr lang="de-DE" sz="1600" dirty="0"/>
              <a:t>4,4,4,4,1,4,0,4,2000,8000,4000,4,0,4,1,4,4,4,4</a:t>
            </a:r>
          </a:p>
          <a:p>
            <a:r>
              <a:rPr lang="de-DE" sz="1600" dirty="0"/>
              <a:t>4,1,1,1,1,4,0,4,4,4,4,4,0,4,1,1,1,1,4</a:t>
            </a:r>
          </a:p>
          <a:p>
            <a:r>
              <a:rPr lang="de-DE" sz="1600" dirty="0"/>
              <a:t>4,1,4,4,1,1,1,1,1,4,1,1,1,1,1,4,4,1,4</a:t>
            </a:r>
          </a:p>
          <a:p>
            <a:r>
              <a:rPr lang="de-DE" sz="1600" dirty="0" smtClean="0"/>
              <a:t>4,1,1,3,1,4,4,4,1,16000,1,4,4,4,1,1,1,1,4</a:t>
            </a:r>
            <a:endParaRPr lang="de-DE" sz="1600" dirty="0"/>
          </a:p>
          <a:p>
            <a:r>
              <a:rPr lang="de-DE" sz="1600" dirty="0"/>
              <a:t>4,1,4,4,1,1,1,1,1,4,1,1,1,1,1,4,4,1,4</a:t>
            </a:r>
          </a:p>
          <a:p>
            <a:r>
              <a:rPr lang="de-DE" sz="1600" dirty="0"/>
              <a:t>4,1,1,1,1,1,4,1,4,4,4,1,4,1,1,1,1,1,4</a:t>
            </a:r>
          </a:p>
          <a:p>
            <a:r>
              <a:rPr lang="de-DE" sz="1600" dirty="0"/>
              <a:t>4,4,4,4,4,4,4,4,4,4,4,4,4,4,4,4,4,4,4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3740727" y="1995054"/>
            <a:ext cx="4904509" cy="3965171"/>
          </a:xfrm>
          <a:prstGeom prst="round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558031" y="6191439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Demolevel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707489" y="1634514"/>
            <a:ext cx="4221273" cy="5520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4000" dirty="0" smtClean="0"/>
              <a:t>4 	= 	Wand</a:t>
            </a:r>
          </a:p>
          <a:p>
            <a:pPr>
              <a:lnSpc>
                <a:spcPct val="150000"/>
              </a:lnSpc>
            </a:pPr>
            <a:r>
              <a:rPr lang="de-DE" sz="4000" dirty="0" smtClean="0"/>
              <a:t>0 	= 	Frei</a:t>
            </a:r>
          </a:p>
          <a:p>
            <a:pPr>
              <a:lnSpc>
                <a:spcPct val="150000"/>
              </a:lnSpc>
            </a:pPr>
            <a:r>
              <a:rPr lang="de-DE" sz="4000" dirty="0" smtClean="0"/>
              <a:t>1	=	</a:t>
            </a:r>
            <a:r>
              <a:rPr lang="de-DE" sz="4000" dirty="0" err="1" smtClean="0"/>
              <a:t>Coin</a:t>
            </a:r>
            <a:endParaRPr lang="de-DE" sz="4000" dirty="0" smtClean="0"/>
          </a:p>
          <a:p>
            <a:pPr>
              <a:lnSpc>
                <a:spcPct val="150000"/>
              </a:lnSpc>
            </a:pPr>
            <a:r>
              <a:rPr lang="de-DE" sz="4000" dirty="0" smtClean="0"/>
              <a:t>2	=	Frucht</a:t>
            </a:r>
          </a:p>
          <a:p>
            <a:pPr>
              <a:lnSpc>
                <a:spcPct val="150000"/>
              </a:lnSpc>
            </a:pPr>
            <a:r>
              <a:rPr lang="de-DE" sz="4000" dirty="0" smtClean="0"/>
              <a:t>…</a:t>
            </a:r>
            <a:br>
              <a:rPr lang="de-DE" sz="4000" dirty="0" smtClean="0"/>
            </a:br>
            <a:endParaRPr lang="de-DE" sz="4000" dirty="0" smtClean="0"/>
          </a:p>
        </p:txBody>
      </p:sp>
      <p:grpSp>
        <p:nvGrpSpPr>
          <p:cNvPr id="11" name="Gruppieren 10"/>
          <p:cNvGrpSpPr/>
          <p:nvPr/>
        </p:nvGrpSpPr>
        <p:grpSpPr>
          <a:xfrm>
            <a:off x="0" y="451844"/>
            <a:ext cx="2715416" cy="1344994"/>
            <a:chOff x="-229124" y="205293"/>
            <a:chExt cx="2715416" cy="1344994"/>
          </a:xfrm>
        </p:grpSpPr>
        <p:sp>
          <p:nvSpPr>
            <p:cNvPr id="12" name="Ellipse 11"/>
            <p:cNvSpPr/>
            <p:nvPr/>
          </p:nvSpPr>
          <p:spPr>
            <a:xfrm>
              <a:off x="799071" y="205293"/>
              <a:ext cx="659026" cy="659026"/>
            </a:xfrm>
            <a:prstGeom prst="ellipse">
              <a:avLst/>
            </a:prstGeom>
            <a:noFill/>
            <a:ln w="762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-229124" y="1057844"/>
              <a:ext cx="2715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 smtClean="0"/>
                <a:t>Daten</a:t>
              </a:r>
              <a:endParaRPr lang="de-DE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61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-0.25 -1.11111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25 3.7037E-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25 7.40741E-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3" grpId="1" animBg="1"/>
      <p:bldP spid="4" grpId="0"/>
      <p:bldP spid="4" grpId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smtClean="0"/>
              <a:t>Werte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085571" y="1796838"/>
            <a:ext cx="76634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de-DE" sz="2400" dirty="0" smtClean="0"/>
              <a:t>=   1 000</a:t>
            </a:r>
            <a:endParaRPr lang="de-DE" sz="2400" dirty="0"/>
          </a:p>
          <a:p>
            <a:pPr>
              <a:lnSpc>
                <a:spcPct val="250000"/>
              </a:lnSpc>
            </a:pPr>
            <a:r>
              <a:rPr lang="de-DE" sz="2400" dirty="0" smtClean="0"/>
              <a:t>=   2 000 </a:t>
            </a:r>
          </a:p>
          <a:p>
            <a:pPr>
              <a:lnSpc>
                <a:spcPct val="250000"/>
              </a:lnSpc>
            </a:pPr>
            <a:r>
              <a:rPr lang="de-DE" sz="2400" dirty="0" smtClean="0"/>
              <a:t>=   4 000</a:t>
            </a:r>
          </a:p>
          <a:p>
            <a:pPr>
              <a:lnSpc>
                <a:spcPct val="250000"/>
              </a:lnSpc>
            </a:pPr>
            <a:r>
              <a:rPr lang="de-DE" sz="2400" dirty="0" smtClean="0"/>
              <a:t>=   8 000</a:t>
            </a:r>
          </a:p>
          <a:p>
            <a:pPr>
              <a:lnSpc>
                <a:spcPct val="250000"/>
              </a:lnSpc>
            </a:pPr>
            <a:r>
              <a:rPr lang="de-DE" sz="2400" dirty="0"/>
              <a:t> </a:t>
            </a:r>
            <a:r>
              <a:rPr lang="de-DE" sz="2400" dirty="0" smtClean="0"/>
              <a:t>= 16 000</a:t>
            </a:r>
          </a:p>
        </p:txBody>
      </p:sp>
      <p:pic>
        <p:nvPicPr>
          <p:cNvPr id="9" name="Picture 4" descr="http://www.unixstickers.com/image/cache/data/stickers/pacman/Pacman-pink-pinky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966" y="3760176"/>
            <a:ext cx="853310" cy="85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unixstickers.com/image/cache/data/stickers/pacman/Pacman-red-blinky.sh-600x6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072" y="1923840"/>
            <a:ext cx="865799" cy="86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91" y="2873866"/>
            <a:ext cx="746959" cy="74695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63" y="4809105"/>
            <a:ext cx="744272" cy="744272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0" y="451844"/>
            <a:ext cx="2715416" cy="1344994"/>
            <a:chOff x="-229124" y="205293"/>
            <a:chExt cx="2715416" cy="1344994"/>
          </a:xfrm>
        </p:grpSpPr>
        <p:sp>
          <p:nvSpPr>
            <p:cNvPr id="27" name="Ellipse 26"/>
            <p:cNvSpPr/>
            <p:nvPr/>
          </p:nvSpPr>
          <p:spPr>
            <a:xfrm>
              <a:off x="799071" y="205293"/>
              <a:ext cx="659026" cy="659026"/>
            </a:xfrm>
            <a:prstGeom prst="ellipse">
              <a:avLst/>
            </a:prstGeom>
            <a:noFill/>
            <a:ln w="762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-229124" y="1057844"/>
              <a:ext cx="2715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 smtClean="0"/>
                <a:t>Daten</a:t>
              </a:r>
              <a:endParaRPr lang="de-DE" sz="2600" dirty="0"/>
            </a:p>
          </p:txBody>
        </p:sp>
      </p:grpSp>
      <p:pic>
        <p:nvPicPr>
          <p:cNvPr id="29" name="Picture 6" descr="https://upload.wikimedia.org/wikipedia/commons/thumb/4/49/Pacman.svg/2000px-Pacman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963" y="5830713"/>
            <a:ext cx="696487" cy="73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3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smtClean="0"/>
              <a:t>Werte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502864" y="1796838"/>
            <a:ext cx="76634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de-DE" sz="2400" dirty="0" smtClean="0"/>
              <a:t> = 1000 + 2 				= 1002 	</a:t>
            </a:r>
          </a:p>
          <a:p>
            <a:pPr>
              <a:lnSpc>
                <a:spcPct val="250000"/>
              </a:lnSpc>
            </a:pPr>
            <a:r>
              <a:rPr lang="de-DE" sz="2400" dirty="0" smtClean="0"/>
              <a:t> = 2000 + 1 				= 2001</a:t>
            </a:r>
          </a:p>
          <a:p>
            <a:pPr>
              <a:lnSpc>
                <a:spcPct val="250000"/>
              </a:lnSpc>
            </a:pPr>
            <a:r>
              <a:rPr lang="de-DE" sz="2400" dirty="0" smtClean="0"/>
              <a:t> = 4000 + 1 + 2 			= 4003</a:t>
            </a:r>
          </a:p>
          <a:p>
            <a:pPr>
              <a:lnSpc>
                <a:spcPct val="250000"/>
              </a:lnSpc>
            </a:pPr>
            <a:r>
              <a:rPr lang="de-DE" sz="2400" dirty="0" smtClean="0"/>
              <a:t> = 1000 + 2000 + 1 + 2 		= 3003</a:t>
            </a:r>
          </a:p>
          <a:p>
            <a:pPr>
              <a:lnSpc>
                <a:spcPct val="250000"/>
              </a:lnSpc>
            </a:pPr>
            <a:r>
              <a:rPr lang="de-DE" sz="2400" dirty="0" smtClean="0"/>
              <a:t> = 4000 + 8000 + 1000 + 2000	= 15000</a:t>
            </a:r>
          </a:p>
        </p:txBody>
      </p:sp>
      <p:pic>
        <p:nvPicPr>
          <p:cNvPr id="9" name="Picture 4" descr="http://www.unixstickers.com/image/cache/data/stickers/pacman/Pacman-pink-pinky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83" y="3760176"/>
            <a:ext cx="853310" cy="85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unixstickers.com/image/cache/data/stickers/pacman/Pacman-red-blinky.sh-600x6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60" y="1923840"/>
            <a:ext cx="865799" cy="86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79" y="2873866"/>
            <a:ext cx="746959" cy="74695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80" y="5615933"/>
            <a:ext cx="744272" cy="744272"/>
          </a:xfrm>
          <a:prstGeom prst="rect">
            <a:avLst/>
          </a:prstGeom>
        </p:spPr>
      </p:pic>
      <p:pic>
        <p:nvPicPr>
          <p:cNvPr id="3076" name="Picture 4" descr="http://www.unixstickers.com/image/cache/data/stickers/pacman/Pacman-strawberry.sh-340x3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45" y="1804103"/>
            <a:ext cx="989960" cy="98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lipse 12"/>
          <p:cNvSpPr/>
          <p:nvPr/>
        </p:nvSpPr>
        <p:spPr>
          <a:xfrm rot="18569759">
            <a:off x="4616943" y="3048688"/>
            <a:ext cx="498764" cy="498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 rot="18569759">
            <a:off x="3621159" y="3977236"/>
            <a:ext cx="498764" cy="498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Picture 4" descr="http://www.unixstickers.com/image/cache/data/stickers/pacman/Pacman-strawberry.sh-340x3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22" y="3691849"/>
            <a:ext cx="989960" cy="98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unixstickers.com/image/cache/data/stickers/pacman/Pacman-red-blinky.sh-600x6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22" y="4681811"/>
            <a:ext cx="865799" cy="86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95" y="4741230"/>
            <a:ext cx="746959" cy="746959"/>
          </a:xfrm>
          <a:prstGeom prst="rect">
            <a:avLst/>
          </a:prstGeom>
        </p:spPr>
      </p:pic>
      <p:sp>
        <p:nvSpPr>
          <p:cNvPr id="21" name="Ellipse 20"/>
          <p:cNvSpPr/>
          <p:nvPr/>
        </p:nvSpPr>
        <p:spPr>
          <a:xfrm rot="18569759">
            <a:off x="3489800" y="4934468"/>
            <a:ext cx="498764" cy="498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4" descr="http://www.unixstickers.com/image/cache/data/stickers/pacman/Pacman-strawberry.sh-340x3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683" y="4621374"/>
            <a:ext cx="989960" cy="98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unixstickers.com/image/cache/data/stickers/pacman/Pacman-red-blinky.sh-600x6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46" y="5546443"/>
            <a:ext cx="865799" cy="86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31" y="5605862"/>
            <a:ext cx="746959" cy="746959"/>
          </a:xfrm>
          <a:prstGeom prst="rect">
            <a:avLst/>
          </a:prstGeom>
        </p:spPr>
      </p:pic>
      <p:pic>
        <p:nvPicPr>
          <p:cNvPr id="25" name="Picture 4" descr="http://www.unixstickers.com/image/cache/data/stickers/pacman/Pacman-pink-pinky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90" y="5557687"/>
            <a:ext cx="853310" cy="85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/>
          <p:cNvGrpSpPr/>
          <p:nvPr/>
        </p:nvGrpSpPr>
        <p:grpSpPr>
          <a:xfrm>
            <a:off x="0" y="451844"/>
            <a:ext cx="2715416" cy="1344994"/>
            <a:chOff x="-229124" y="205293"/>
            <a:chExt cx="2715416" cy="1344994"/>
          </a:xfrm>
        </p:grpSpPr>
        <p:sp>
          <p:nvSpPr>
            <p:cNvPr id="27" name="Ellipse 26"/>
            <p:cNvSpPr/>
            <p:nvPr/>
          </p:nvSpPr>
          <p:spPr>
            <a:xfrm>
              <a:off x="799071" y="205293"/>
              <a:ext cx="659026" cy="659026"/>
            </a:xfrm>
            <a:prstGeom prst="ellipse">
              <a:avLst/>
            </a:prstGeom>
            <a:noFill/>
            <a:ln w="762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-229124" y="1057844"/>
              <a:ext cx="2715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 smtClean="0"/>
                <a:t>Daten</a:t>
              </a:r>
              <a:endParaRPr lang="de-DE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15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smtClean="0"/>
              <a:t>Werte</a:t>
            </a: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0" y="451844"/>
            <a:ext cx="2715416" cy="1344994"/>
            <a:chOff x="-229124" y="205293"/>
            <a:chExt cx="2715416" cy="1344994"/>
          </a:xfrm>
        </p:grpSpPr>
        <p:sp>
          <p:nvSpPr>
            <p:cNvPr id="27" name="Ellipse 26"/>
            <p:cNvSpPr/>
            <p:nvPr/>
          </p:nvSpPr>
          <p:spPr>
            <a:xfrm>
              <a:off x="799071" y="205293"/>
              <a:ext cx="659026" cy="659026"/>
            </a:xfrm>
            <a:prstGeom prst="ellipse">
              <a:avLst/>
            </a:prstGeom>
            <a:noFill/>
            <a:ln w="762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-229124" y="1057844"/>
              <a:ext cx="2715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 smtClean="0"/>
                <a:t>Daten</a:t>
              </a:r>
              <a:endParaRPr lang="de-DE" sz="2600" dirty="0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913056" y="2649389"/>
            <a:ext cx="2986291" cy="1585461"/>
            <a:chOff x="913056" y="2649389"/>
            <a:chExt cx="2986291" cy="1585461"/>
          </a:xfrm>
        </p:grpSpPr>
        <p:sp>
          <p:nvSpPr>
            <p:cNvPr id="10" name="Textfeld 9"/>
            <p:cNvSpPr txBox="1"/>
            <p:nvPr/>
          </p:nvSpPr>
          <p:spPr>
            <a:xfrm>
              <a:off x="913056" y="3219187"/>
              <a:ext cx="9496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400" dirty="0" smtClean="0"/>
                <a:t>1000</a:t>
              </a:r>
            </a:p>
          </p:txBody>
        </p:sp>
        <p:pic>
          <p:nvPicPr>
            <p:cNvPr id="3074" name="Picture 2" descr="http://www.unixstickers.com/image/cache/data/stickers/pacman/Pacman-red-blinky.sh-600x6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056" y="2649389"/>
              <a:ext cx="865799" cy="865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Ellipse 12"/>
            <p:cNvSpPr/>
            <p:nvPr/>
          </p:nvSpPr>
          <p:spPr>
            <a:xfrm rot="18569759">
              <a:off x="2119285" y="2832906"/>
              <a:ext cx="498764" cy="4987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921809" y="268821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1940145" y="268821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958481" y="269336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1914204" y="3219186"/>
              <a:ext cx="949619" cy="8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400" dirty="0" smtClean="0"/>
                <a:t>1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2949728" y="3236790"/>
              <a:ext cx="949619" cy="8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400" dirty="0" smtClean="0"/>
                <a:t>0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745916" y="2615715"/>
            <a:ext cx="2986291" cy="1471993"/>
            <a:chOff x="4745916" y="2615715"/>
            <a:chExt cx="2986291" cy="1471993"/>
          </a:xfrm>
        </p:grpSpPr>
        <p:sp>
          <p:nvSpPr>
            <p:cNvPr id="35" name="Textfeld 34"/>
            <p:cNvSpPr txBox="1"/>
            <p:nvPr/>
          </p:nvSpPr>
          <p:spPr>
            <a:xfrm>
              <a:off x="4745916" y="3214037"/>
              <a:ext cx="949619" cy="8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400" dirty="0" smtClean="0"/>
                <a:t>0</a:t>
              </a:r>
            </a:p>
          </p:txBody>
        </p:sp>
        <p:pic>
          <p:nvPicPr>
            <p:cNvPr id="36" name="Picture 2" descr="http://www.unixstickers.com/image/cache/data/stickers/pacman/Pacman-red-blinky.sh-600x6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005" y="2615715"/>
              <a:ext cx="865799" cy="865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Abgerundetes Rechteck 37"/>
            <p:cNvSpPr/>
            <p:nvPr/>
          </p:nvSpPr>
          <p:spPr>
            <a:xfrm>
              <a:off x="4754669" y="268306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5773005" y="268306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6791341" y="268821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5747064" y="3214036"/>
              <a:ext cx="949619" cy="8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400" dirty="0" smtClean="0"/>
                <a:t>1001</a:t>
              </a: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782588" y="3231640"/>
              <a:ext cx="949619" cy="8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400" dirty="0" smtClean="0"/>
                <a:t>0</a:t>
              </a:r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8494956" y="2677650"/>
            <a:ext cx="2986291" cy="1444302"/>
            <a:chOff x="913056" y="2648556"/>
            <a:chExt cx="2986291" cy="1444302"/>
          </a:xfrm>
        </p:grpSpPr>
        <p:sp>
          <p:nvSpPr>
            <p:cNvPr id="60" name="Textfeld 59"/>
            <p:cNvSpPr txBox="1"/>
            <p:nvPr/>
          </p:nvSpPr>
          <p:spPr>
            <a:xfrm>
              <a:off x="913056" y="3219187"/>
              <a:ext cx="949619" cy="8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400" dirty="0" smtClean="0"/>
                <a:t>0</a:t>
              </a:r>
            </a:p>
          </p:txBody>
        </p:sp>
        <p:pic>
          <p:nvPicPr>
            <p:cNvPr id="61" name="Picture 2" descr="http://www.unixstickers.com/image/cache/data/stickers/pacman/Pacman-red-blinky.sh-600x6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8481" y="2648556"/>
              <a:ext cx="865799" cy="865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Ellipse 61"/>
            <p:cNvSpPr/>
            <p:nvPr/>
          </p:nvSpPr>
          <p:spPr>
            <a:xfrm rot="18569759">
              <a:off x="2119285" y="2832906"/>
              <a:ext cx="498764" cy="4987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921809" y="268821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1940145" y="268821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2958481" y="269336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1914204" y="3219186"/>
              <a:ext cx="949619" cy="8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400" dirty="0" smtClean="0"/>
                <a:t>1</a:t>
              </a: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2949728" y="3236790"/>
              <a:ext cx="949619" cy="8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400" dirty="0" smtClean="0"/>
                <a:t>1000</a:t>
              </a: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883024" y="4675109"/>
            <a:ext cx="3027609" cy="1404644"/>
            <a:chOff x="871738" y="2688214"/>
            <a:chExt cx="3027609" cy="1404644"/>
          </a:xfrm>
        </p:grpSpPr>
        <p:sp>
          <p:nvSpPr>
            <p:cNvPr id="69" name="Textfeld 68"/>
            <p:cNvSpPr txBox="1"/>
            <p:nvPr/>
          </p:nvSpPr>
          <p:spPr>
            <a:xfrm>
              <a:off x="871738" y="3346465"/>
              <a:ext cx="949619" cy="728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000" dirty="0" smtClean="0"/>
                <a:t>16000</a:t>
              </a:r>
            </a:p>
          </p:txBody>
        </p:sp>
        <p:sp>
          <p:nvSpPr>
            <p:cNvPr id="71" name="Ellipse 70"/>
            <p:cNvSpPr/>
            <p:nvPr/>
          </p:nvSpPr>
          <p:spPr>
            <a:xfrm rot="18569759">
              <a:off x="2119285" y="2832906"/>
              <a:ext cx="498764" cy="4987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921809" y="268821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1940145" y="268821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2958481" y="269336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1914204" y="3219186"/>
              <a:ext cx="949619" cy="8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400" dirty="0" smtClean="0"/>
                <a:t>1</a:t>
              </a: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949728" y="3236790"/>
              <a:ext cx="949619" cy="8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400" dirty="0" smtClean="0"/>
                <a:t>1</a:t>
              </a:r>
            </a:p>
          </p:txBody>
        </p:sp>
      </p:grpSp>
      <p:pic>
        <p:nvPicPr>
          <p:cNvPr id="77" name="Picture 6" descr="https://upload.wikimedia.org/wikipedia/commons/thumb/4/49/Pacman.svg/2000px-Pacma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15" y="4771185"/>
            <a:ext cx="569631" cy="6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Ellipse 77"/>
          <p:cNvSpPr/>
          <p:nvPr/>
        </p:nvSpPr>
        <p:spPr>
          <a:xfrm rot="18569759">
            <a:off x="3148908" y="4825234"/>
            <a:ext cx="498764" cy="4987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9" name="Gruppieren 88"/>
          <p:cNvGrpSpPr/>
          <p:nvPr/>
        </p:nvGrpSpPr>
        <p:grpSpPr>
          <a:xfrm>
            <a:off x="4750109" y="4675109"/>
            <a:ext cx="3023416" cy="1404644"/>
            <a:chOff x="875931" y="2688214"/>
            <a:chExt cx="3023416" cy="1404644"/>
          </a:xfrm>
        </p:grpSpPr>
        <p:sp>
          <p:nvSpPr>
            <p:cNvPr id="90" name="Textfeld 89"/>
            <p:cNvSpPr txBox="1"/>
            <p:nvPr/>
          </p:nvSpPr>
          <p:spPr>
            <a:xfrm>
              <a:off x="1923840" y="3340334"/>
              <a:ext cx="949619" cy="728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000" dirty="0" smtClean="0"/>
                <a:t>16001</a:t>
              </a:r>
            </a:p>
          </p:txBody>
        </p:sp>
        <p:sp>
          <p:nvSpPr>
            <p:cNvPr id="91" name="Ellipse 90"/>
            <p:cNvSpPr/>
            <p:nvPr/>
          </p:nvSpPr>
          <p:spPr>
            <a:xfrm rot="18569759">
              <a:off x="3126784" y="2832904"/>
              <a:ext cx="498764" cy="4987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921809" y="268821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1940145" y="268821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2958481" y="269336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875931" y="3219186"/>
              <a:ext cx="949619" cy="8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400" dirty="0" smtClean="0"/>
                <a:t>0</a:t>
              </a: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2949728" y="3236790"/>
              <a:ext cx="949619" cy="8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400" dirty="0" smtClean="0"/>
                <a:t>1</a:t>
              </a:r>
            </a:p>
          </p:txBody>
        </p:sp>
      </p:grpSp>
      <p:pic>
        <p:nvPicPr>
          <p:cNvPr id="97" name="Picture 6" descr="https://upload.wikimedia.org/wikipedia/commons/thumb/4/49/Pacman.svg/2000px-Pacma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75" y="4771185"/>
            <a:ext cx="569631" cy="6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uppieren 97"/>
          <p:cNvGrpSpPr/>
          <p:nvPr/>
        </p:nvGrpSpPr>
        <p:grpSpPr>
          <a:xfrm>
            <a:off x="8494956" y="4675109"/>
            <a:ext cx="2978603" cy="1387040"/>
            <a:chOff x="875931" y="2688214"/>
            <a:chExt cx="2978603" cy="1387040"/>
          </a:xfrm>
        </p:grpSpPr>
        <p:sp>
          <p:nvSpPr>
            <p:cNvPr id="99" name="Textfeld 98"/>
            <p:cNvSpPr txBox="1"/>
            <p:nvPr/>
          </p:nvSpPr>
          <p:spPr>
            <a:xfrm>
              <a:off x="2904915" y="3340334"/>
              <a:ext cx="949619" cy="728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000" dirty="0" smtClean="0"/>
                <a:t>16002</a:t>
              </a:r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921809" y="268821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1940145" y="268821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2958481" y="2693364"/>
              <a:ext cx="857046" cy="78815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875931" y="3219186"/>
              <a:ext cx="949619" cy="8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de-DE" sz="2400" dirty="0" smtClean="0"/>
                <a:t>0</a:t>
              </a:r>
            </a:p>
          </p:txBody>
        </p:sp>
      </p:grpSp>
      <p:pic>
        <p:nvPicPr>
          <p:cNvPr id="106" name="Picture 6" descr="https://upload.wikimedia.org/wikipedia/commons/thumb/4/49/Pacman.svg/2000px-Pacma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213" y="4767776"/>
            <a:ext cx="569631" cy="6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feld 106"/>
          <p:cNvSpPr txBox="1"/>
          <p:nvPr/>
        </p:nvSpPr>
        <p:spPr>
          <a:xfrm>
            <a:off x="9523656" y="5206081"/>
            <a:ext cx="949619" cy="85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DE" sz="24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0514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smtClean="0"/>
              <a:t>Werte</a:t>
            </a:r>
            <a:endParaRPr lang="de-DE" dirty="0"/>
          </a:p>
        </p:txBody>
      </p:sp>
      <p:pic>
        <p:nvPicPr>
          <p:cNvPr id="25" name="Picture 6" descr="https://upload.wikimedia.org/wikipedia/commons/thumb/4/49/Pacman.svg/2000px-Pacma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92" y="2936171"/>
            <a:ext cx="1473851" cy="155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110111" y="3358579"/>
            <a:ext cx="3510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smtClean="0"/>
              <a:t>(16000 + </a:t>
            </a:r>
            <a:r>
              <a:rPr lang="de-DE" sz="3600" dirty="0" err="1" smtClean="0"/>
              <a:t>Coins</a:t>
            </a:r>
            <a:r>
              <a:rPr lang="de-DE" sz="3600" dirty="0" smtClean="0"/>
              <a:t>)</a:t>
            </a:r>
            <a:endParaRPr lang="de-DE" sz="36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57914" y="3289089"/>
            <a:ext cx="4094600" cy="865799"/>
            <a:chOff x="557914" y="3289089"/>
            <a:chExt cx="4094600" cy="865799"/>
          </a:xfrm>
        </p:grpSpPr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104" y="3358579"/>
              <a:ext cx="744272" cy="744272"/>
            </a:xfrm>
            <a:prstGeom prst="rect">
              <a:avLst/>
            </a:prstGeom>
          </p:spPr>
        </p:pic>
        <p:pic>
          <p:nvPicPr>
            <p:cNvPr id="27" name="Picture 2" descr="http://www.unixstickers.com/image/cache/data/stickers/pacman/Pacman-red-blinky.sh-600x6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2270" y="3289089"/>
              <a:ext cx="865799" cy="865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5555" y="3348508"/>
              <a:ext cx="746959" cy="746959"/>
            </a:xfrm>
            <a:prstGeom prst="rect">
              <a:avLst/>
            </a:prstGeom>
          </p:spPr>
        </p:pic>
        <p:pic>
          <p:nvPicPr>
            <p:cNvPr id="29" name="Picture 4" descr="http://www.unixstickers.com/image/cache/data/stickers/pacman/Pacman-pink-pinky.sh-600x600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14" y="3300333"/>
              <a:ext cx="853310" cy="853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feld 3"/>
          <p:cNvSpPr txBox="1"/>
          <p:nvPr/>
        </p:nvSpPr>
        <p:spPr>
          <a:xfrm>
            <a:off x="4585683" y="3032872"/>
            <a:ext cx="8451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&lt;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541516" y="3340647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* (-1)</a:t>
            </a:r>
            <a:endParaRPr lang="de-DE" sz="3600" dirty="0"/>
          </a:p>
        </p:txBody>
      </p:sp>
      <p:sp>
        <p:nvSpPr>
          <p:cNvPr id="30" name="Textfeld 29"/>
          <p:cNvSpPr txBox="1"/>
          <p:nvPr/>
        </p:nvSpPr>
        <p:spPr>
          <a:xfrm>
            <a:off x="4652514" y="3032871"/>
            <a:ext cx="8451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&gt;</a:t>
            </a:r>
            <a:endParaRPr lang="de-DE" sz="8000" dirty="0"/>
          </a:p>
        </p:txBody>
      </p:sp>
      <p:grpSp>
        <p:nvGrpSpPr>
          <p:cNvPr id="32" name="Gruppieren 31"/>
          <p:cNvGrpSpPr/>
          <p:nvPr/>
        </p:nvGrpSpPr>
        <p:grpSpPr>
          <a:xfrm>
            <a:off x="0" y="451844"/>
            <a:ext cx="2715416" cy="1344994"/>
            <a:chOff x="-229124" y="205293"/>
            <a:chExt cx="2715416" cy="1344994"/>
          </a:xfrm>
        </p:grpSpPr>
        <p:sp>
          <p:nvSpPr>
            <p:cNvPr id="33" name="Ellipse 32"/>
            <p:cNvSpPr/>
            <p:nvPr/>
          </p:nvSpPr>
          <p:spPr>
            <a:xfrm>
              <a:off x="799071" y="205293"/>
              <a:ext cx="659026" cy="659026"/>
            </a:xfrm>
            <a:prstGeom prst="ellipse">
              <a:avLst/>
            </a:prstGeom>
            <a:noFill/>
            <a:ln w="762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-229124" y="1057844"/>
              <a:ext cx="2715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 smtClean="0"/>
                <a:t>Daten</a:t>
              </a:r>
              <a:endParaRPr lang="de-DE" sz="2600" dirty="0"/>
            </a:p>
          </p:txBody>
        </p:sp>
      </p:grpSp>
      <p:pic>
        <p:nvPicPr>
          <p:cNvPr id="17" name="Picture 4" descr="http://www.unixstickers.com/image/cache/data/stickers/pacman/Pacman-strawberry.sh-340x34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77" y="3358579"/>
            <a:ext cx="700308" cy="7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26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25 4.44444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996498" y="1796838"/>
            <a:ext cx="65797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JS:		Input (WASD)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Updating</a:t>
            </a:r>
            <a:r>
              <a:rPr lang="de-DE" sz="2000" dirty="0" smtClean="0"/>
              <a:t> (Logik, KI, Felddaten)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Canvas</a:t>
            </a:r>
            <a:r>
              <a:rPr lang="de-DE" sz="2000" dirty="0" smtClean="0"/>
              <a:t> das Array umsetzen lassen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HTML:		</a:t>
            </a:r>
            <a:r>
              <a:rPr lang="de-DE" sz="2000" dirty="0" err="1" smtClean="0"/>
              <a:t>Canvas</a:t>
            </a:r>
            <a:r>
              <a:rPr lang="de-DE" sz="2000" dirty="0" smtClean="0"/>
              <a:t>, gesamte graphische Darstellung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	</a:t>
            </a:r>
            <a:r>
              <a:rPr lang="de-DE" sz="2000" dirty="0" smtClean="0"/>
              <a:t>	Anmeldung &amp; Menü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PHP:		</a:t>
            </a:r>
            <a:r>
              <a:rPr lang="de-DE" sz="2000" dirty="0" err="1" smtClean="0"/>
              <a:t>Levelverwaltung</a:t>
            </a:r>
            <a:r>
              <a:rPr lang="de-DE" sz="2000" dirty="0" smtClean="0"/>
              <a:t> (speichern, laden)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	</a:t>
            </a:r>
            <a:r>
              <a:rPr lang="de-DE" sz="2000" dirty="0" smtClean="0"/>
              <a:t>		-&gt; JS Array füllen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	</a:t>
            </a:r>
            <a:r>
              <a:rPr lang="de-DE" sz="2000" dirty="0" smtClean="0"/>
              <a:t>	Cookies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dirty="0" err="1" smtClean="0"/>
              <a:t>Highscore</a:t>
            </a:r>
            <a:r>
              <a:rPr lang="de-DE" sz="2000" dirty="0" smtClean="0"/>
              <a:t>-Listen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! Keine extra Frameworks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0" y="451844"/>
            <a:ext cx="2715416" cy="1344994"/>
            <a:chOff x="-229124" y="205293"/>
            <a:chExt cx="2715416" cy="1344994"/>
          </a:xfrm>
        </p:grpSpPr>
        <p:sp>
          <p:nvSpPr>
            <p:cNvPr id="9" name="Ellipse 8"/>
            <p:cNvSpPr/>
            <p:nvPr/>
          </p:nvSpPr>
          <p:spPr>
            <a:xfrm>
              <a:off x="799071" y="205293"/>
              <a:ext cx="659026" cy="659026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-229124" y="1057844"/>
              <a:ext cx="2715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 smtClean="0"/>
                <a:t>Coding</a:t>
              </a:r>
              <a:endParaRPr lang="de-DE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98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007282" y="2644170"/>
            <a:ext cx="4177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 smtClean="0">
                <a:solidFill>
                  <a:schemeClr val="accent1"/>
                </a:solidFill>
              </a:rPr>
              <a:t>E</a:t>
            </a:r>
            <a:r>
              <a:rPr lang="de-DE" sz="96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de-DE" sz="9600" dirty="0" smtClean="0">
                <a:solidFill>
                  <a:schemeClr val="tx1">
                    <a:lumMod val="95000"/>
                  </a:schemeClr>
                </a:solidFill>
              </a:rPr>
              <a:t>D</a:t>
            </a:r>
            <a:r>
              <a:rPr lang="de-DE" sz="9600" dirty="0" smtClean="0">
                <a:solidFill>
                  <a:srgbClr val="FFFF00"/>
                </a:solidFill>
              </a:rPr>
              <a:t>E</a:t>
            </a:r>
            <a:endParaRPr lang="de-DE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7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06833" y="3045445"/>
            <a:ext cx="659026" cy="65902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78638" y="3897996"/>
            <a:ext cx="2715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smtClean="0"/>
              <a:t>Gameplay</a:t>
            </a:r>
            <a:endParaRPr lang="de-DE" sz="2600" dirty="0"/>
          </a:p>
        </p:txBody>
      </p:sp>
      <p:sp>
        <p:nvSpPr>
          <p:cNvPr id="16" name="Ellipse 15"/>
          <p:cNvSpPr/>
          <p:nvPr/>
        </p:nvSpPr>
        <p:spPr>
          <a:xfrm>
            <a:off x="4318635" y="3045445"/>
            <a:ext cx="659026" cy="659026"/>
          </a:xfrm>
          <a:prstGeom prst="ellipse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3290440" y="3897996"/>
            <a:ext cx="2715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smtClean="0"/>
              <a:t>Client-Server</a:t>
            </a:r>
            <a:endParaRPr lang="de-DE" sz="2600" dirty="0"/>
          </a:p>
        </p:txBody>
      </p:sp>
      <p:sp>
        <p:nvSpPr>
          <p:cNvPr id="18" name="Ellipse 17"/>
          <p:cNvSpPr/>
          <p:nvPr/>
        </p:nvSpPr>
        <p:spPr>
          <a:xfrm>
            <a:off x="7030437" y="3045445"/>
            <a:ext cx="659026" cy="659026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002242" y="3897996"/>
            <a:ext cx="2715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smtClean="0"/>
              <a:t>Daten</a:t>
            </a:r>
            <a:endParaRPr lang="de-DE" sz="2600" dirty="0"/>
          </a:p>
        </p:txBody>
      </p:sp>
      <p:sp>
        <p:nvSpPr>
          <p:cNvPr id="20" name="Ellipse 19"/>
          <p:cNvSpPr/>
          <p:nvPr/>
        </p:nvSpPr>
        <p:spPr>
          <a:xfrm>
            <a:off x="9742239" y="3031974"/>
            <a:ext cx="659026" cy="65902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8714044" y="3901151"/>
            <a:ext cx="2715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smtClean="0"/>
              <a:t>Coding</a:t>
            </a:r>
            <a:endParaRPr lang="de-DE" sz="2600" dirty="0"/>
          </a:p>
        </p:txBody>
      </p:sp>
      <p:sp>
        <p:nvSpPr>
          <p:cNvPr id="2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3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smtClean="0"/>
              <a:t>Steuerung</a:t>
            </a:r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0" y="451844"/>
            <a:ext cx="2715416" cy="1344994"/>
            <a:chOff x="-229124" y="205293"/>
            <a:chExt cx="2715416" cy="1344994"/>
          </a:xfrm>
        </p:grpSpPr>
        <p:sp>
          <p:nvSpPr>
            <p:cNvPr id="5" name="Ellipse 4"/>
            <p:cNvSpPr/>
            <p:nvPr/>
          </p:nvSpPr>
          <p:spPr>
            <a:xfrm>
              <a:off x="799071" y="205293"/>
              <a:ext cx="659026" cy="65902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-229124" y="1057844"/>
              <a:ext cx="2715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 smtClean="0"/>
                <a:t>Gameplay</a:t>
              </a:r>
              <a:endParaRPr lang="de-DE" sz="2600" dirty="0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3660636" y="2352229"/>
            <a:ext cx="4738921" cy="2698877"/>
            <a:chOff x="3083243" y="2044319"/>
            <a:chExt cx="4738921" cy="2698877"/>
          </a:xfrm>
        </p:grpSpPr>
        <p:sp>
          <p:nvSpPr>
            <p:cNvPr id="8" name="Textfeld 7"/>
            <p:cNvSpPr txBox="1"/>
            <p:nvPr/>
          </p:nvSpPr>
          <p:spPr>
            <a:xfrm>
              <a:off x="3083244" y="2459816"/>
              <a:ext cx="18806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600" dirty="0" smtClean="0"/>
                <a:t>Bewegung:</a:t>
              </a:r>
              <a:endParaRPr lang="de-DE" sz="26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941522" y="2044319"/>
              <a:ext cx="18806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 smtClean="0"/>
                <a:t>W</a:t>
              </a:r>
              <a:br>
                <a:rPr lang="de-DE" sz="4000" dirty="0" smtClean="0"/>
              </a:br>
              <a:r>
                <a:rPr lang="de-DE" sz="4000" dirty="0" smtClean="0"/>
                <a:t>A S D</a:t>
              </a:r>
              <a:endParaRPr lang="de-DE" sz="4000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083243" y="4143032"/>
              <a:ext cx="22911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600" dirty="0" smtClean="0"/>
                <a:t>Start / Pause:</a:t>
              </a:r>
              <a:endParaRPr lang="de-DE" sz="26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941522" y="4035310"/>
              <a:ext cx="18806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 smtClean="0"/>
                <a:t>P</a:t>
              </a:r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35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smtClean="0"/>
              <a:t>Geister - KI</a:t>
            </a:r>
            <a:endParaRPr lang="de-DE" dirty="0"/>
          </a:p>
        </p:txBody>
      </p:sp>
      <p:pic>
        <p:nvPicPr>
          <p:cNvPr id="1028" name="Picture 4" descr="http://www.unixstickers.com/image/cache/data/stickers/pacman/Pacman-pink-pinky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24" y="3366135"/>
            <a:ext cx="1343817" cy="134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 nach rechts 2"/>
          <p:cNvSpPr/>
          <p:nvPr/>
        </p:nvSpPr>
        <p:spPr>
          <a:xfrm>
            <a:off x="4699129" y="3604296"/>
            <a:ext cx="981581" cy="867747"/>
          </a:xfrm>
          <a:prstGeom prst="rightArrow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272259" y="3820794"/>
            <a:ext cx="318647" cy="434500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946324" y="3820794"/>
            <a:ext cx="217712" cy="434500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1589736" y="3366135"/>
            <a:ext cx="5365045" cy="4026"/>
          </a:xfrm>
          <a:prstGeom prst="line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1589735" y="4737001"/>
            <a:ext cx="5365045" cy="4026"/>
          </a:xfrm>
          <a:prstGeom prst="line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6954780" y="2314878"/>
            <a:ext cx="2690" cy="1088564"/>
          </a:xfrm>
          <a:prstGeom prst="line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8422324" y="2314878"/>
            <a:ext cx="2690" cy="1088564"/>
          </a:xfrm>
          <a:prstGeom prst="line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952090" y="4698901"/>
            <a:ext cx="2690" cy="1088564"/>
          </a:xfrm>
          <a:prstGeom prst="line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8419634" y="4698901"/>
            <a:ext cx="2690" cy="1088564"/>
          </a:xfrm>
          <a:prstGeom prst="line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8400584" y="3363811"/>
            <a:ext cx="2565866" cy="4026"/>
          </a:xfrm>
          <a:prstGeom prst="line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8400584" y="4734677"/>
            <a:ext cx="2565866" cy="4026"/>
          </a:xfrm>
          <a:prstGeom prst="line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/>
          <p:cNvGrpSpPr/>
          <p:nvPr/>
        </p:nvGrpSpPr>
        <p:grpSpPr>
          <a:xfrm>
            <a:off x="0" y="451844"/>
            <a:ext cx="2715416" cy="1344994"/>
            <a:chOff x="-229124" y="205293"/>
            <a:chExt cx="2715416" cy="1344994"/>
          </a:xfrm>
        </p:grpSpPr>
        <p:sp>
          <p:nvSpPr>
            <p:cNvPr id="39" name="Ellipse 38"/>
            <p:cNvSpPr/>
            <p:nvPr/>
          </p:nvSpPr>
          <p:spPr>
            <a:xfrm>
              <a:off x="799071" y="205293"/>
              <a:ext cx="659026" cy="65902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-229124" y="1057844"/>
              <a:ext cx="2715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 smtClean="0"/>
                <a:t>Gameplay</a:t>
              </a:r>
              <a:endParaRPr lang="de-DE" sz="2600" dirty="0"/>
            </a:p>
          </p:txBody>
        </p:sp>
      </p:grpSp>
      <p:pic>
        <p:nvPicPr>
          <p:cNvPr id="2" name="Picture 4" descr="http://www.allmystery.de/i/t2a6fd9_wuerfe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10" y="3497666"/>
            <a:ext cx="1217810" cy="118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smtClean="0"/>
              <a:t>Geister - KI</a:t>
            </a:r>
            <a:endParaRPr lang="de-DE" dirty="0"/>
          </a:p>
        </p:txBody>
      </p:sp>
      <p:pic>
        <p:nvPicPr>
          <p:cNvPr id="1028" name="Picture 4" descr="http://www.unixstickers.com/image/cache/data/stickers/pacman/Pacman-pink-pinky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640" y="3764012"/>
            <a:ext cx="330293" cy="3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4/49/Pacman.svg/2000px-Pacma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29" y="4988064"/>
            <a:ext cx="233206" cy="2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pieren 37"/>
          <p:cNvGrpSpPr/>
          <p:nvPr/>
        </p:nvGrpSpPr>
        <p:grpSpPr>
          <a:xfrm>
            <a:off x="0" y="451844"/>
            <a:ext cx="2715416" cy="1344994"/>
            <a:chOff x="-229124" y="205293"/>
            <a:chExt cx="2715416" cy="1344994"/>
          </a:xfrm>
        </p:grpSpPr>
        <p:sp>
          <p:nvSpPr>
            <p:cNvPr id="39" name="Ellipse 38"/>
            <p:cNvSpPr/>
            <p:nvPr/>
          </p:nvSpPr>
          <p:spPr>
            <a:xfrm>
              <a:off x="799071" y="205293"/>
              <a:ext cx="659026" cy="65902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-229124" y="1057844"/>
              <a:ext cx="2715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 smtClean="0"/>
                <a:t>Gameplay</a:t>
              </a:r>
              <a:endParaRPr lang="de-DE" sz="2600" dirty="0"/>
            </a:p>
          </p:txBody>
        </p:sp>
      </p:grpSp>
      <p:grpSp>
        <p:nvGrpSpPr>
          <p:cNvPr id="1032" name="Gruppieren 1031"/>
          <p:cNvGrpSpPr/>
          <p:nvPr/>
        </p:nvGrpSpPr>
        <p:grpSpPr>
          <a:xfrm>
            <a:off x="3676712" y="2566979"/>
            <a:ext cx="4549424" cy="3542362"/>
            <a:chOff x="3783392" y="2734619"/>
            <a:chExt cx="4549424" cy="3542362"/>
          </a:xfrm>
        </p:grpSpPr>
        <p:cxnSp>
          <p:nvCxnSpPr>
            <p:cNvPr id="17" name="Gerader Verbinder 16"/>
            <p:cNvCxnSpPr/>
            <p:nvPr/>
          </p:nvCxnSpPr>
          <p:spPr>
            <a:xfrm flipV="1">
              <a:off x="8317292" y="2734619"/>
              <a:ext cx="0" cy="3521480"/>
            </a:xfrm>
            <a:prstGeom prst="line">
              <a:avLst/>
            </a:prstGeom>
            <a:ln w="1270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1" name="Gruppieren 1030"/>
            <p:cNvGrpSpPr/>
            <p:nvPr/>
          </p:nvGrpSpPr>
          <p:grpSpPr>
            <a:xfrm>
              <a:off x="3783392" y="2745060"/>
              <a:ext cx="4549424" cy="3511039"/>
              <a:chOff x="1744980" y="2905080"/>
              <a:chExt cx="7357456" cy="3511039"/>
            </a:xfrm>
          </p:grpSpPr>
          <p:cxnSp>
            <p:nvCxnSpPr>
              <p:cNvPr id="8" name="Gerader Verbinder 7"/>
              <p:cNvCxnSpPr/>
              <p:nvPr/>
            </p:nvCxnSpPr>
            <p:spPr>
              <a:xfrm>
                <a:off x="1749059" y="2905080"/>
                <a:ext cx="7353377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1749059" y="3298549"/>
                <a:ext cx="7353377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1749058" y="3685850"/>
                <a:ext cx="7353377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1749058" y="4079319"/>
                <a:ext cx="7353377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1749059" y="4467180"/>
                <a:ext cx="7353377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1749059" y="4860649"/>
                <a:ext cx="7353377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1749058" y="5247950"/>
                <a:ext cx="7353377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1749058" y="5641419"/>
                <a:ext cx="7353377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>
              <a:xfrm>
                <a:off x="1744980" y="6022650"/>
                <a:ext cx="7357455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>
              <a:xfrm>
                <a:off x="1749058" y="6416119"/>
                <a:ext cx="7353377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Gerader Verbinder 40"/>
            <p:cNvCxnSpPr/>
            <p:nvPr/>
          </p:nvCxnSpPr>
          <p:spPr>
            <a:xfrm flipV="1">
              <a:off x="7898192" y="2734619"/>
              <a:ext cx="0" cy="3521480"/>
            </a:xfrm>
            <a:prstGeom prst="line">
              <a:avLst/>
            </a:prstGeom>
            <a:ln w="1270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flipV="1">
              <a:off x="7501952" y="2734619"/>
              <a:ext cx="0" cy="3521480"/>
            </a:xfrm>
            <a:prstGeom prst="line">
              <a:avLst/>
            </a:prstGeom>
            <a:ln w="1270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flipV="1">
              <a:off x="7082852" y="2734619"/>
              <a:ext cx="0" cy="3521480"/>
            </a:xfrm>
            <a:prstGeom prst="line">
              <a:avLst/>
            </a:prstGeom>
            <a:ln w="1270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V="1">
              <a:off x="6663752" y="2745060"/>
              <a:ext cx="0" cy="3521480"/>
            </a:xfrm>
            <a:prstGeom prst="line">
              <a:avLst/>
            </a:prstGeom>
            <a:ln w="1270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V="1">
              <a:off x="6244652" y="2745060"/>
              <a:ext cx="0" cy="3521480"/>
            </a:xfrm>
            <a:prstGeom prst="line">
              <a:avLst/>
            </a:prstGeom>
            <a:ln w="1270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V="1">
              <a:off x="5856032" y="2745060"/>
              <a:ext cx="0" cy="3521480"/>
            </a:xfrm>
            <a:prstGeom prst="line">
              <a:avLst/>
            </a:prstGeom>
            <a:ln w="1270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 flipV="1">
              <a:off x="5436932" y="2745060"/>
              <a:ext cx="0" cy="3521480"/>
            </a:xfrm>
            <a:prstGeom prst="line">
              <a:avLst/>
            </a:prstGeom>
            <a:ln w="1270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V="1">
              <a:off x="5040692" y="2745060"/>
              <a:ext cx="0" cy="3521480"/>
            </a:xfrm>
            <a:prstGeom prst="line">
              <a:avLst/>
            </a:prstGeom>
            <a:ln w="1270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/>
            <p:nvPr/>
          </p:nvCxnSpPr>
          <p:spPr>
            <a:xfrm flipV="1">
              <a:off x="4621592" y="2745060"/>
              <a:ext cx="0" cy="3521480"/>
            </a:xfrm>
            <a:prstGeom prst="line">
              <a:avLst/>
            </a:prstGeom>
            <a:ln w="1270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 flipV="1">
              <a:off x="4202492" y="2755501"/>
              <a:ext cx="0" cy="3521480"/>
            </a:xfrm>
            <a:prstGeom prst="line">
              <a:avLst/>
            </a:prstGeom>
            <a:ln w="1270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 flipV="1">
              <a:off x="3783392" y="2755501"/>
              <a:ext cx="0" cy="3521480"/>
            </a:xfrm>
            <a:prstGeom prst="line">
              <a:avLst/>
            </a:prstGeom>
            <a:ln w="12700"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r Verbinder 72"/>
          <p:cNvCxnSpPr/>
          <p:nvPr/>
        </p:nvCxnSpPr>
        <p:spPr>
          <a:xfrm>
            <a:off x="3679233" y="3946258"/>
            <a:ext cx="454690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 flipV="1">
            <a:off x="6784349" y="2566979"/>
            <a:ext cx="0" cy="352148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3687134" y="3949679"/>
            <a:ext cx="3097215" cy="2128339"/>
          </a:xfrm>
          <a:prstGeom prst="rect">
            <a:avLst/>
          </a:prstGeom>
          <a:solidFill>
            <a:srgbClr val="7FD13B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72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smtClean="0"/>
              <a:t>Geister - KI</a:t>
            </a:r>
            <a:endParaRPr lang="de-DE" dirty="0"/>
          </a:p>
        </p:txBody>
      </p:sp>
      <p:pic>
        <p:nvPicPr>
          <p:cNvPr id="1028" name="Picture 4" descr="http://www.unixstickers.com/image/cache/data/stickers/pacman/Pacman-pink-pinky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88" y="4542321"/>
            <a:ext cx="330293" cy="3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4/49/Pacman.svg/2000px-Pacma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635" y="4599705"/>
            <a:ext cx="233206" cy="2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pieren 37"/>
          <p:cNvGrpSpPr/>
          <p:nvPr/>
        </p:nvGrpSpPr>
        <p:grpSpPr>
          <a:xfrm>
            <a:off x="0" y="451844"/>
            <a:ext cx="2715416" cy="1344994"/>
            <a:chOff x="-229124" y="205293"/>
            <a:chExt cx="2715416" cy="1344994"/>
          </a:xfrm>
        </p:grpSpPr>
        <p:sp>
          <p:nvSpPr>
            <p:cNvPr id="39" name="Ellipse 38"/>
            <p:cNvSpPr/>
            <p:nvPr/>
          </p:nvSpPr>
          <p:spPr>
            <a:xfrm>
              <a:off x="799071" y="205293"/>
              <a:ext cx="659026" cy="65902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-229124" y="1057844"/>
              <a:ext cx="2715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 smtClean="0"/>
                <a:t>Gameplay</a:t>
              </a:r>
              <a:endParaRPr lang="de-DE" sz="2600" dirty="0"/>
            </a:p>
          </p:txBody>
        </p:sp>
      </p:grpSp>
      <p:cxnSp>
        <p:nvCxnSpPr>
          <p:cNvPr id="73" name="Gerader Verbinder 72"/>
          <p:cNvCxnSpPr/>
          <p:nvPr/>
        </p:nvCxnSpPr>
        <p:spPr>
          <a:xfrm>
            <a:off x="3676712" y="4525812"/>
            <a:ext cx="2882909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 flipV="1">
            <a:off x="6519279" y="2970889"/>
            <a:ext cx="0" cy="1543354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3676712" y="4920290"/>
            <a:ext cx="2892303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6980793" y="2961924"/>
            <a:ext cx="0" cy="1571065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6976172" y="4934275"/>
            <a:ext cx="0" cy="760715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6951940" y="4532989"/>
            <a:ext cx="1231777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6940568" y="4920290"/>
            <a:ext cx="1231777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 flipV="1">
            <a:off x="6537209" y="4934276"/>
            <a:ext cx="0" cy="379483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4101682" y="5300512"/>
            <a:ext cx="2458739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4111076" y="5694990"/>
            <a:ext cx="2458739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smtClean="0"/>
              <a:t>Geister - KI</a:t>
            </a:r>
            <a:endParaRPr lang="de-DE" dirty="0"/>
          </a:p>
        </p:txBody>
      </p:sp>
      <p:pic>
        <p:nvPicPr>
          <p:cNvPr id="1028" name="Picture 4" descr="http://www.unixstickers.com/image/cache/data/stickers/pacman/Pacman-pink-pinky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41" y="4550777"/>
            <a:ext cx="330293" cy="3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4/49/Pacman.svg/2000px-Pacma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88" y="5001175"/>
            <a:ext cx="233206" cy="2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pieren 37"/>
          <p:cNvGrpSpPr/>
          <p:nvPr/>
        </p:nvGrpSpPr>
        <p:grpSpPr>
          <a:xfrm>
            <a:off x="0" y="451844"/>
            <a:ext cx="2715416" cy="1344994"/>
            <a:chOff x="-229124" y="205293"/>
            <a:chExt cx="2715416" cy="1344994"/>
          </a:xfrm>
        </p:grpSpPr>
        <p:sp>
          <p:nvSpPr>
            <p:cNvPr id="39" name="Ellipse 38"/>
            <p:cNvSpPr/>
            <p:nvPr/>
          </p:nvSpPr>
          <p:spPr>
            <a:xfrm>
              <a:off x="799071" y="205293"/>
              <a:ext cx="659026" cy="65902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-229124" y="1057844"/>
              <a:ext cx="2715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 smtClean="0"/>
                <a:t>Gameplay</a:t>
              </a:r>
              <a:endParaRPr lang="de-DE" sz="2600" dirty="0"/>
            </a:p>
          </p:txBody>
        </p:sp>
      </p:grpSp>
      <p:cxnSp>
        <p:nvCxnSpPr>
          <p:cNvPr id="73" name="Gerader Verbinder 72"/>
          <p:cNvCxnSpPr/>
          <p:nvPr/>
        </p:nvCxnSpPr>
        <p:spPr>
          <a:xfrm>
            <a:off x="3676712" y="4525812"/>
            <a:ext cx="2882909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 flipV="1">
            <a:off x="6519279" y="2970889"/>
            <a:ext cx="0" cy="1543354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3676712" y="4920290"/>
            <a:ext cx="2892303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6980793" y="2961924"/>
            <a:ext cx="0" cy="1571065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6976172" y="4934275"/>
            <a:ext cx="0" cy="760715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6951940" y="4532989"/>
            <a:ext cx="1231777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6940568" y="4920290"/>
            <a:ext cx="1231777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 flipV="1">
            <a:off x="6537209" y="4934276"/>
            <a:ext cx="0" cy="379483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4101682" y="5300512"/>
            <a:ext cx="2458739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4111076" y="5694990"/>
            <a:ext cx="2458739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6559621" y="4550777"/>
            <a:ext cx="392319" cy="3302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77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smtClean="0"/>
              <a:t>Geister - KI</a:t>
            </a:r>
            <a:endParaRPr lang="de-DE" dirty="0"/>
          </a:p>
        </p:txBody>
      </p:sp>
      <p:pic>
        <p:nvPicPr>
          <p:cNvPr id="1028" name="Picture 4" descr="http://www.unixstickers.com/image/cache/data/stickers/pacman/Pacman-pink-pinky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275" y="4550777"/>
            <a:ext cx="330293" cy="3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4/49/Pacman.svg/2000px-Pacma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845" y="5393451"/>
            <a:ext cx="233206" cy="2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pieren 37"/>
          <p:cNvGrpSpPr/>
          <p:nvPr/>
        </p:nvGrpSpPr>
        <p:grpSpPr>
          <a:xfrm>
            <a:off x="0" y="451844"/>
            <a:ext cx="2715416" cy="1344994"/>
            <a:chOff x="-229124" y="205293"/>
            <a:chExt cx="2715416" cy="1344994"/>
          </a:xfrm>
        </p:grpSpPr>
        <p:sp>
          <p:nvSpPr>
            <p:cNvPr id="39" name="Ellipse 38"/>
            <p:cNvSpPr/>
            <p:nvPr/>
          </p:nvSpPr>
          <p:spPr>
            <a:xfrm>
              <a:off x="799071" y="205293"/>
              <a:ext cx="659026" cy="65902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-229124" y="1057844"/>
              <a:ext cx="2715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 smtClean="0"/>
                <a:t>Gameplay</a:t>
              </a:r>
              <a:endParaRPr lang="de-DE" sz="2600" dirty="0"/>
            </a:p>
          </p:txBody>
        </p:sp>
      </p:grpSp>
      <p:cxnSp>
        <p:nvCxnSpPr>
          <p:cNvPr id="73" name="Gerader Verbinder 72"/>
          <p:cNvCxnSpPr/>
          <p:nvPr/>
        </p:nvCxnSpPr>
        <p:spPr>
          <a:xfrm>
            <a:off x="3676712" y="4525812"/>
            <a:ext cx="2882909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 flipV="1">
            <a:off x="6519279" y="2970889"/>
            <a:ext cx="0" cy="1543354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3676712" y="4920290"/>
            <a:ext cx="2892303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6980793" y="2961924"/>
            <a:ext cx="0" cy="1571065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6976172" y="4934275"/>
            <a:ext cx="0" cy="760715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6951940" y="4532989"/>
            <a:ext cx="1231777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6940568" y="4920290"/>
            <a:ext cx="1231777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 flipV="1">
            <a:off x="6537209" y="4934276"/>
            <a:ext cx="0" cy="379483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4101682" y="5300512"/>
            <a:ext cx="2458739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4111076" y="5694990"/>
            <a:ext cx="2458739" cy="0"/>
          </a:xfrm>
          <a:prstGeom prst="line">
            <a:avLst/>
          </a:prstGeom>
          <a:ln w="76200">
            <a:solidFill>
              <a:srgbClr val="000000">
                <a:alpha val="8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835100" y="3994683"/>
            <a:ext cx="188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?</a:t>
            </a:r>
            <a:endParaRPr lang="de-DE" sz="3200" dirty="0"/>
          </a:p>
        </p:txBody>
      </p:sp>
      <p:sp>
        <p:nvSpPr>
          <p:cNvPr id="20" name="Textfeld 19"/>
          <p:cNvSpPr txBox="1"/>
          <p:nvPr/>
        </p:nvSpPr>
        <p:spPr>
          <a:xfrm>
            <a:off x="6303075" y="4420428"/>
            <a:ext cx="188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?</a:t>
            </a:r>
            <a:endParaRPr lang="de-DE" sz="3200" dirty="0"/>
          </a:p>
        </p:txBody>
      </p:sp>
      <p:sp>
        <p:nvSpPr>
          <p:cNvPr id="21" name="Textfeld 20"/>
          <p:cNvSpPr txBox="1"/>
          <p:nvPr/>
        </p:nvSpPr>
        <p:spPr>
          <a:xfrm>
            <a:off x="5835100" y="4843164"/>
            <a:ext cx="188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?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39494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ctrTitle"/>
          </p:nvPr>
        </p:nvSpPr>
        <p:spPr>
          <a:xfrm>
            <a:off x="1458097" y="451844"/>
            <a:ext cx="9144000" cy="1098443"/>
          </a:xfrm>
        </p:spPr>
        <p:txBody>
          <a:bodyPr/>
          <a:lstStyle/>
          <a:p>
            <a:r>
              <a:rPr lang="de-DE" dirty="0" err="1" smtClean="0"/>
              <a:t>Highscores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811777" y="2115314"/>
            <a:ext cx="90847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de-DE" sz="3200" dirty="0" err="1" smtClean="0"/>
              <a:t>Highscore</a:t>
            </a:r>
            <a:r>
              <a:rPr lang="de-DE" sz="3200" dirty="0" smtClean="0"/>
              <a:t> = Punkte * </a:t>
            </a:r>
            <a:r>
              <a:rPr lang="de-DE" sz="3200" dirty="0" smtClean="0"/>
              <a:t>10 </a:t>
            </a:r>
            <a:r>
              <a:rPr lang="de-DE" sz="3200" dirty="0" smtClean="0"/>
              <a:t>- Sekunden</a:t>
            </a:r>
          </a:p>
          <a:p>
            <a:pPr marL="571500" indent="-57150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de-DE" sz="3200" dirty="0" smtClean="0"/>
              <a:t>Pro Level eine Bestenliste</a:t>
            </a:r>
            <a:endParaRPr lang="de-DE" sz="32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0" y="451844"/>
            <a:ext cx="2715416" cy="1344994"/>
            <a:chOff x="-229124" y="205293"/>
            <a:chExt cx="2715416" cy="1344994"/>
          </a:xfrm>
        </p:grpSpPr>
        <p:sp>
          <p:nvSpPr>
            <p:cNvPr id="15" name="Ellipse 14"/>
            <p:cNvSpPr/>
            <p:nvPr/>
          </p:nvSpPr>
          <p:spPr>
            <a:xfrm>
              <a:off x="799071" y="205293"/>
              <a:ext cx="659026" cy="65902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-229124" y="1057844"/>
              <a:ext cx="2715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 smtClean="0"/>
                <a:t>Gameplay</a:t>
              </a:r>
              <a:endParaRPr lang="de-DE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35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ocess 09 16x9">
  <a:themeElements>
    <a:clrScheme name="Process09_16x9">
      <a:dk1>
        <a:sysClr val="windowText" lastClr="000000"/>
      </a:dk1>
      <a:lt1>
        <a:sysClr val="window" lastClr="FFFFFF"/>
      </a:lt1>
      <a:dk2>
        <a:srgbClr val="3F3F3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ess09_16x9_TP102888878.potx" id="{D3C3CF4E-D436-4993-8C56-ACF3DF1DE68F}" vid="{32CA2BBC-28AA-4F78-8B40-B6C3FED63039}"/>
    </a:ext>
  </a:extLst>
</a:theme>
</file>

<file path=ppt/theme/theme2.xml><?xml version="1.0" encoding="utf-8"?>
<a:theme xmlns:a="http://schemas.openxmlformats.org/drawingml/2006/main" name="Office Theme">
  <a:themeElements>
    <a:clrScheme name="Process09_16x9">
      <a:dk1>
        <a:sysClr val="windowText" lastClr="000000"/>
      </a:dk1>
      <a:lt1>
        <a:sysClr val="window" lastClr="FFFFFF"/>
      </a:lt1>
      <a:dk2>
        <a:srgbClr val="3F3F3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9_16x9">
      <a:dk1>
        <a:sysClr val="windowText" lastClr="000000"/>
      </a:dk1>
      <a:lt1>
        <a:sysClr val="window" lastClr="FFFFFF"/>
      </a:lt1>
      <a:dk2>
        <a:srgbClr val="3F3F3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7CC703-0EB0-43D0-80C9-2DBA01511B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SmartArt-Folie Prozessfortschritt in Kreisen (Grau und Blau auf Schwarz), Breitbild</Template>
  <TotalTime>0</TotalTime>
  <Words>179</Words>
  <Application>Microsoft Office PowerPoint</Application>
  <PresentationFormat>Breitbild</PresentationFormat>
  <Paragraphs>144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Courier New</vt:lpstr>
      <vt:lpstr>Georgia</vt:lpstr>
      <vt:lpstr>Process 09 16x9</vt:lpstr>
      <vt:lpstr>pacman  von David Rosenbusch</vt:lpstr>
      <vt:lpstr>Ablauf</vt:lpstr>
      <vt:lpstr>Steuerung</vt:lpstr>
      <vt:lpstr>Geister - KI</vt:lpstr>
      <vt:lpstr>Geister - KI</vt:lpstr>
      <vt:lpstr>Geister - KI</vt:lpstr>
      <vt:lpstr>Geister - KI</vt:lpstr>
      <vt:lpstr>Geister - KI</vt:lpstr>
      <vt:lpstr>Highscores</vt:lpstr>
      <vt:lpstr>Spieler</vt:lpstr>
      <vt:lpstr>Spieler</vt:lpstr>
      <vt:lpstr>Levels</vt:lpstr>
      <vt:lpstr>Werte</vt:lpstr>
      <vt:lpstr>Werte</vt:lpstr>
      <vt:lpstr>Werte</vt:lpstr>
      <vt:lpstr>Werte</vt:lpstr>
      <vt:lpstr>Umsetzung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 Oberfläche</dc:title>
  <dc:creator>demolitionman69 man</dc:creator>
  <cp:keywords/>
  <cp:lastModifiedBy>David</cp:lastModifiedBy>
  <cp:revision>49</cp:revision>
  <dcterms:created xsi:type="dcterms:W3CDTF">2015-11-26T07:34:09Z</dcterms:created>
  <dcterms:modified xsi:type="dcterms:W3CDTF">2016-02-18T16:59:14Z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TC028888799991</vt:lpwstr>
  </property>
</Properties>
</file>