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84" r:id="rId9"/>
    <p:sldId id="285" r:id="rId10"/>
    <p:sldId id="261" r:id="rId11"/>
    <p:sldId id="262" r:id="rId12"/>
    <p:sldId id="263" r:id="rId13"/>
    <p:sldId id="264" r:id="rId14"/>
    <p:sldId id="270" r:id="rId15"/>
    <p:sldId id="265" r:id="rId16"/>
    <p:sldId id="271" r:id="rId17"/>
    <p:sldId id="266" r:id="rId18"/>
    <p:sldId id="272" r:id="rId19"/>
    <p:sldId id="267" r:id="rId20"/>
    <p:sldId id="268" r:id="rId21"/>
    <p:sldId id="273" r:id="rId22"/>
    <p:sldId id="277" r:id="rId23"/>
    <p:sldId id="274" r:id="rId24"/>
    <p:sldId id="275" r:id="rId25"/>
    <p:sldId id="286" r:id="rId26"/>
    <p:sldId id="280" r:id="rId27"/>
    <p:sldId id="278" r:id="rId28"/>
    <p:sldId id="279" r:id="rId29"/>
    <p:sldId id="282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84D1C-69BC-476C-B497-BA7CE69D0266}" v="1" dt="2022-08-28T06:16:00.845"/>
    <p1510:client id="{2F981191-EC14-477D-AAFC-63B50882A379}" v="2" dt="2022-08-26T02:04:07.460"/>
    <p1510:client id="{42F3FA7A-240F-468A-85C5-E8F68C571B07}" v="1" dt="2022-08-22T13:30:32.732"/>
    <p1510:client id="{595B0900-2DFA-453D-A3BD-AD5EA4F6515A}" v="2" dt="2022-08-22T05:18:16.758"/>
    <p1510:client id="{8B1107E4-3B1A-4732-B5AF-32A8129BDC0E}" v="4" dt="2022-08-26T03:48:49.781"/>
    <p1510:client id="{98C3BD63-F67D-47F3-90DB-223A13D4AC4E}" v="1" dt="2022-08-15T06:03:58.675"/>
    <p1510:client id="{E451049E-4EA2-48F4-9EF0-C529E8A201A4}" v="7" dt="2022-08-29T06:25:45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a Eka Maulidiyah" userId="S::ditamaulidiyah.2021@smkn1purwosari.sch.id::2c6217b1-8c07-4502-aabb-1482ce12fc21" providerId="AD" clId="Web-{595B0900-2DFA-453D-A3BD-AD5EA4F6515A}"/>
    <pc:docChg chg="modSld">
      <pc:chgData name="Dita Eka Maulidiyah" userId="S::ditamaulidiyah.2021@smkn1purwosari.sch.id::2c6217b1-8c07-4502-aabb-1482ce12fc21" providerId="AD" clId="Web-{595B0900-2DFA-453D-A3BD-AD5EA4F6515A}" dt="2022-08-22T05:18:16.758" v="1" actId="1076"/>
      <pc:docMkLst>
        <pc:docMk/>
      </pc:docMkLst>
      <pc:sldChg chg="modSp">
        <pc:chgData name="Dita Eka Maulidiyah" userId="S::ditamaulidiyah.2021@smkn1purwosari.sch.id::2c6217b1-8c07-4502-aabb-1482ce12fc21" providerId="AD" clId="Web-{595B0900-2DFA-453D-A3BD-AD5EA4F6515A}" dt="2022-08-22T05:18:16.758" v="1" actId="1076"/>
        <pc:sldMkLst>
          <pc:docMk/>
          <pc:sldMk cId="3682596638" sldId="261"/>
        </pc:sldMkLst>
        <pc:picChg chg="mod">
          <ac:chgData name="Dita Eka Maulidiyah" userId="S::ditamaulidiyah.2021@smkn1purwosari.sch.id::2c6217b1-8c07-4502-aabb-1482ce12fc21" providerId="AD" clId="Web-{595B0900-2DFA-453D-A3BD-AD5EA4F6515A}" dt="2022-08-22T05:18:16.758" v="1" actId="1076"/>
          <ac:picMkLst>
            <pc:docMk/>
            <pc:sldMk cId="3682596638" sldId="261"/>
            <ac:picMk id="4" creationId="{00000000-0000-0000-0000-000000000000}"/>
          </ac:picMkLst>
        </pc:picChg>
      </pc:sldChg>
    </pc:docChg>
  </pc:docChgLst>
  <pc:docChgLst>
    <pc:chgData name="R.Bg. Mochammad Prakoso Abimanyu" userId="S::mochammadabimanyu.2021@smkn1purwosari.sch.id::0253f73e-3444-42c3-9186-b258955d915a" providerId="AD" clId="Web-{E451049E-4EA2-48F4-9EF0-C529E8A201A4}"/>
    <pc:docChg chg="modSld">
      <pc:chgData name="R.Bg. Mochammad Prakoso Abimanyu" userId="S::mochammadabimanyu.2021@smkn1purwosari.sch.id::0253f73e-3444-42c3-9186-b258955d915a" providerId="AD" clId="Web-{E451049E-4EA2-48F4-9EF0-C529E8A201A4}" dt="2022-08-29T06:25:45.098" v="6" actId="1076"/>
      <pc:docMkLst>
        <pc:docMk/>
      </pc:docMkLst>
      <pc:sldChg chg="modSp">
        <pc:chgData name="R.Bg. Mochammad Prakoso Abimanyu" userId="S::mochammadabimanyu.2021@smkn1purwosari.sch.id::0253f73e-3444-42c3-9186-b258955d915a" providerId="AD" clId="Web-{E451049E-4EA2-48F4-9EF0-C529E8A201A4}" dt="2022-08-29T05:17:14.792" v="1" actId="1076"/>
        <pc:sldMkLst>
          <pc:docMk/>
          <pc:sldMk cId="2245706116" sldId="274"/>
        </pc:sldMkLst>
        <pc:picChg chg="mod">
          <ac:chgData name="R.Bg. Mochammad Prakoso Abimanyu" userId="S::mochammadabimanyu.2021@smkn1purwosari.sch.id::0253f73e-3444-42c3-9186-b258955d915a" providerId="AD" clId="Web-{E451049E-4EA2-48F4-9EF0-C529E8A201A4}" dt="2022-08-29T05:17:14.792" v="1" actId="1076"/>
          <ac:picMkLst>
            <pc:docMk/>
            <pc:sldMk cId="2245706116" sldId="274"/>
            <ac:picMk id="4" creationId="{00000000-0000-0000-0000-000000000000}"/>
          </ac:picMkLst>
        </pc:picChg>
      </pc:sldChg>
      <pc:sldChg chg="modSp">
        <pc:chgData name="R.Bg. Mochammad Prakoso Abimanyu" userId="S::mochammadabimanyu.2021@smkn1purwosari.sch.id::0253f73e-3444-42c3-9186-b258955d915a" providerId="AD" clId="Web-{E451049E-4EA2-48F4-9EF0-C529E8A201A4}" dt="2022-08-29T06:25:45.098" v="6" actId="1076"/>
        <pc:sldMkLst>
          <pc:docMk/>
          <pc:sldMk cId="1334194479" sldId="280"/>
        </pc:sldMkLst>
        <pc:picChg chg="mod">
          <ac:chgData name="R.Bg. Mochammad Prakoso Abimanyu" userId="S::mochammadabimanyu.2021@smkn1purwosari.sch.id::0253f73e-3444-42c3-9186-b258955d915a" providerId="AD" clId="Web-{E451049E-4EA2-48F4-9EF0-C529E8A201A4}" dt="2022-08-29T06:25:45.098" v="6" actId="1076"/>
          <ac:picMkLst>
            <pc:docMk/>
            <pc:sldMk cId="1334194479" sldId="280"/>
            <ac:picMk id="4" creationId="{00000000-0000-0000-0000-000000000000}"/>
          </ac:picMkLst>
        </pc:picChg>
      </pc:sldChg>
    </pc:docChg>
  </pc:docChgLst>
  <pc:docChgLst>
    <pc:chgData name="Muhammad Ramadani" userId="S::muhammadramadani.2021@smkn1purwosari.sch.id::07cfd13c-1116-42aa-87a2-1ccacae5b30c" providerId="AD" clId="Web-{8B1107E4-3B1A-4732-B5AF-32A8129BDC0E}"/>
    <pc:docChg chg="modSld">
      <pc:chgData name="Muhammad Ramadani" userId="S::muhammadramadani.2021@smkn1purwosari.sch.id::07cfd13c-1116-42aa-87a2-1ccacae5b30c" providerId="AD" clId="Web-{8B1107E4-3B1A-4732-B5AF-32A8129BDC0E}" dt="2022-08-26T03:48:49.781" v="3" actId="1076"/>
      <pc:docMkLst>
        <pc:docMk/>
      </pc:docMkLst>
      <pc:sldChg chg="modSp">
        <pc:chgData name="Muhammad Ramadani" userId="S::muhammadramadani.2021@smkn1purwosari.sch.id::07cfd13c-1116-42aa-87a2-1ccacae5b30c" providerId="AD" clId="Web-{8B1107E4-3B1A-4732-B5AF-32A8129BDC0E}" dt="2022-08-26T03:48:49.781" v="3" actId="1076"/>
        <pc:sldMkLst>
          <pc:docMk/>
          <pc:sldMk cId="1515680368" sldId="263"/>
        </pc:sldMkLst>
        <pc:picChg chg="mod">
          <ac:chgData name="Muhammad Ramadani" userId="S::muhammadramadani.2021@smkn1purwosari.sch.id::07cfd13c-1116-42aa-87a2-1ccacae5b30c" providerId="AD" clId="Web-{8B1107E4-3B1A-4732-B5AF-32A8129BDC0E}" dt="2022-08-26T03:48:49.781" v="3" actId="1076"/>
          <ac:picMkLst>
            <pc:docMk/>
            <pc:sldMk cId="1515680368" sldId="263"/>
            <ac:picMk id="4" creationId="{00000000-0000-0000-0000-000000000000}"/>
          </ac:picMkLst>
        </pc:picChg>
      </pc:sldChg>
    </pc:docChg>
  </pc:docChgLst>
  <pc:docChgLst>
    <pc:chgData name="Tyfosa Helga Wijaya" userId="S::tyfosawijaya.2021@smkn1purwosari.sch.id::d730233a-0cb5-4192-827a-fcf291cc41ec" providerId="AD" clId="Web-{12A84D1C-69BC-476C-B497-BA7CE69D0266}"/>
    <pc:docChg chg="modSld">
      <pc:chgData name="Tyfosa Helga Wijaya" userId="S::tyfosawijaya.2021@smkn1purwosari.sch.id::d730233a-0cb5-4192-827a-fcf291cc41ec" providerId="AD" clId="Web-{12A84D1C-69BC-476C-B497-BA7CE69D0266}" dt="2022-08-28T06:16:00.845" v="0" actId="1076"/>
      <pc:docMkLst>
        <pc:docMk/>
      </pc:docMkLst>
      <pc:sldChg chg="modSp">
        <pc:chgData name="Tyfosa Helga Wijaya" userId="S::tyfosawijaya.2021@smkn1purwosari.sch.id::d730233a-0cb5-4192-827a-fcf291cc41ec" providerId="AD" clId="Web-{12A84D1C-69BC-476C-B497-BA7CE69D0266}" dt="2022-08-28T06:16:00.845" v="0" actId="1076"/>
        <pc:sldMkLst>
          <pc:docMk/>
          <pc:sldMk cId="1719549480" sldId="278"/>
        </pc:sldMkLst>
        <pc:picChg chg="mod">
          <ac:chgData name="Tyfosa Helga Wijaya" userId="S::tyfosawijaya.2021@smkn1purwosari.sch.id::d730233a-0cb5-4192-827a-fcf291cc41ec" providerId="AD" clId="Web-{12A84D1C-69BC-476C-B497-BA7CE69D0266}" dt="2022-08-28T06:16:00.845" v="0" actId="1076"/>
          <ac:picMkLst>
            <pc:docMk/>
            <pc:sldMk cId="1719549480" sldId="278"/>
            <ac:picMk id="4" creationId="{00000000-0000-0000-0000-000000000000}"/>
          </ac:picMkLst>
        </pc:picChg>
      </pc:sldChg>
    </pc:docChg>
  </pc:docChgLst>
  <pc:docChgLst>
    <pc:chgData name="Adhi Rifqi Bayu Ananta" userId="S::adhiananta.2021@smkn1purwosari.sch.id::5b26aecd-f603-4b3b-8926-e42f74a04bb2" providerId="AD" clId="Web-{42F3FA7A-240F-468A-85C5-E8F68C571B07}"/>
    <pc:docChg chg="modSld">
      <pc:chgData name="Adhi Rifqi Bayu Ananta" userId="S::adhiananta.2021@smkn1purwosari.sch.id::5b26aecd-f603-4b3b-8926-e42f74a04bb2" providerId="AD" clId="Web-{42F3FA7A-240F-468A-85C5-E8F68C571B07}" dt="2022-08-22T13:30:32.732" v="0" actId="1076"/>
      <pc:docMkLst>
        <pc:docMk/>
      </pc:docMkLst>
      <pc:sldChg chg="modSp">
        <pc:chgData name="Adhi Rifqi Bayu Ananta" userId="S::adhiananta.2021@smkn1purwosari.sch.id::5b26aecd-f603-4b3b-8926-e42f74a04bb2" providerId="AD" clId="Web-{42F3FA7A-240F-468A-85C5-E8F68C571B07}" dt="2022-08-22T13:30:32.732" v="0" actId="1076"/>
        <pc:sldMkLst>
          <pc:docMk/>
          <pc:sldMk cId="2245706116" sldId="274"/>
        </pc:sldMkLst>
        <pc:picChg chg="mod">
          <ac:chgData name="Adhi Rifqi Bayu Ananta" userId="S::adhiananta.2021@smkn1purwosari.sch.id::5b26aecd-f603-4b3b-8926-e42f74a04bb2" providerId="AD" clId="Web-{42F3FA7A-240F-468A-85C5-E8F68C571B07}" dt="2022-08-22T13:30:32.732" v="0" actId="1076"/>
          <ac:picMkLst>
            <pc:docMk/>
            <pc:sldMk cId="2245706116" sldId="274"/>
            <ac:picMk id="4" creationId="{00000000-0000-0000-0000-000000000000}"/>
          </ac:picMkLst>
        </pc:picChg>
      </pc:sldChg>
    </pc:docChg>
  </pc:docChgLst>
  <pc:docChgLst>
    <pc:chgData name="Dita Eka Maulidiyah" userId="S::ditamaulidiyah.2021@smkn1purwosari.sch.id::2c6217b1-8c07-4502-aabb-1482ce12fc21" providerId="AD" clId="Web-{98C3BD63-F67D-47F3-90DB-223A13D4AC4E}"/>
    <pc:docChg chg="delSld">
      <pc:chgData name="Dita Eka Maulidiyah" userId="S::ditamaulidiyah.2021@smkn1purwosari.sch.id::2c6217b1-8c07-4502-aabb-1482ce12fc21" providerId="AD" clId="Web-{98C3BD63-F67D-47F3-90DB-223A13D4AC4E}" dt="2022-08-15T06:03:58.675" v="0"/>
      <pc:docMkLst>
        <pc:docMk/>
      </pc:docMkLst>
      <pc:sldChg chg="del">
        <pc:chgData name="Dita Eka Maulidiyah" userId="S::ditamaulidiyah.2021@smkn1purwosari.sch.id::2c6217b1-8c07-4502-aabb-1482ce12fc21" providerId="AD" clId="Web-{98C3BD63-F67D-47F3-90DB-223A13D4AC4E}" dt="2022-08-15T06:03:58.675" v="0"/>
        <pc:sldMkLst>
          <pc:docMk/>
          <pc:sldMk cId="3312435987" sldId="276"/>
        </pc:sldMkLst>
      </pc:sldChg>
    </pc:docChg>
  </pc:docChgLst>
  <pc:docChgLst>
    <pc:chgData name="Dita Eka Maulidiyah" userId="S::ditamaulidiyah.2021@smkn1purwosari.sch.id::2c6217b1-8c07-4502-aabb-1482ce12fc21" providerId="AD" clId="Web-{2F981191-EC14-477D-AAFC-63B50882A379}"/>
    <pc:docChg chg="modSld">
      <pc:chgData name="Dita Eka Maulidiyah" userId="S::ditamaulidiyah.2021@smkn1purwosari.sch.id::2c6217b1-8c07-4502-aabb-1482ce12fc21" providerId="AD" clId="Web-{2F981191-EC14-477D-AAFC-63B50882A379}" dt="2022-08-26T02:04:07.460" v="1" actId="1076"/>
      <pc:docMkLst>
        <pc:docMk/>
      </pc:docMkLst>
      <pc:sldChg chg="modSp">
        <pc:chgData name="Dita Eka Maulidiyah" userId="S::ditamaulidiyah.2021@smkn1purwosari.sch.id::2c6217b1-8c07-4502-aabb-1482ce12fc21" providerId="AD" clId="Web-{2F981191-EC14-477D-AAFC-63B50882A379}" dt="2022-08-26T02:04:07.460" v="1" actId="1076"/>
        <pc:sldMkLst>
          <pc:docMk/>
          <pc:sldMk cId="726185324" sldId="271"/>
        </pc:sldMkLst>
        <pc:picChg chg="mod">
          <ac:chgData name="Dita Eka Maulidiyah" userId="S::ditamaulidiyah.2021@smkn1purwosari.sch.id::2c6217b1-8c07-4502-aabb-1482ce12fc21" providerId="AD" clId="Web-{2F981191-EC14-477D-AAFC-63B50882A379}" dt="2022-08-26T02:04:07.460" v="1" actId="1076"/>
          <ac:picMkLst>
            <pc:docMk/>
            <pc:sldMk cId="726185324" sldId="271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HYPERLINK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PEMOGRAMAN WEB DAN PERANGKAT BERGERAK</a:t>
            </a:r>
          </a:p>
        </p:txBody>
      </p:sp>
    </p:spTree>
    <p:extLst>
      <p:ext uri="{BB962C8B-B14F-4D97-AF65-F5344CB8AC3E}">
        <p14:creationId xmlns:p14="http://schemas.microsoft.com/office/powerpoint/2010/main" val="141335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LAIN DALAM LOKASI YANG LAIN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56" y="2208212"/>
            <a:ext cx="637222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4152900"/>
            <a:ext cx="110299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856" y="5638355"/>
            <a:ext cx="4248944" cy="8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BAGIAN HALAMAN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link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tiap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:</a:t>
            </a:r>
          </a:p>
          <a:p>
            <a:r>
              <a:rPr lang="en-US" b="1"/>
              <a:t>&lt;a </a:t>
            </a:r>
            <a:r>
              <a:rPr lang="en-US" b="1" err="1"/>
              <a:t>href</a:t>
            </a:r>
            <a:r>
              <a:rPr lang="en-US" b="1"/>
              <a:t>=“#</a:t>
            </a:r>
            <a:r>
              <a:rPr lang="en-US" b="1" err="1"/>
              <a:t>bagiandokumen</a:t>
            </a:r>
            <a:r>
              <a:rPr lang="en-US" b="1"/>
              <a:t>”&gt;</a:t>
            </a:r>
            <a:r>
              <a:rPr lang="en-US" b="1" err="1"/>
              <a:t>Bagian</a:t>
            </a:r>
            <a:r>
              <a:rPr lang="en-US" b="1"/>
              <a:t> </a:t>
            </a:r>
            <a:r>
              <a:rPr lang="en-US" b="1" err="1"/>
              <a:t>Dokumen</a:t>
            </a:r>
            <a:r>
              <a:rPr lang="en-US" b="1"/>
              <a:t> HTML </a:t>
            </a:r>
            <a:r>
              <a:rPr lang="en-US" b="1" err="1"/>
              <a:t>ke</a:t>
            </a:r>
            <a:r>
              <a:rPr lang="en-US" b="1"/>
              <a:t>-n&lt;/a&gt;</a:t>
            </a:r>
          </a:p>
          <a:p>
            <a:endParaRPr lang="en-US" b="1"/>
          </a:p>
          <a:p>
            <a:r>
              <a:rPr lang="en-US" b="1" err="1"/>
              <a:t>Standar</a:t>
            </a:r>
            <a:r>
              <a:rPr lang="en-US" b="1"/>
              <a:t> </a:t>
            </a:r>
            <a:r>
              <a:rPr lang="en-US" b="1" err="1"/>
              <a:t>kode</a:t>
            </a:r>
            <a:r>
              <a:rPr lang="en-US" b="1"/>
              <a:t> # </a:t>
            </a:r>
            <a:r>
              <a:rPr lang="en-US" b="1" err="1"/>
              <a:t>menunjukkan</a:t>
            </a:r>
            <a:r>
              <a:rPr lang="en-US" b="1"/>
              <a:t> </a:t>
            </a:r>
            <a:r>
              <a:rPr lang="en-US" b="1" err="1"/>
              <a:t>tujuan</a:t>
            </a:r>
            <a:r>
              <a:rPr lang="en-US" b="1"/>
              <a:t> link </a:t>
            </a:r>
            <a:r>
              <a:rPr lang="en-US" b="1" err="1"/>
              <a:t>masih</a:t>
            </a:r>
            <a:r>
              <a:rPr lang="en-US" b="1"/>
              <a:t> </a:t>
            </a:r>
            <a:r>
              <a:rPr lang="en-US" b="1" err="1"/>
              <a:t>dalam</a:t>
            </a:r>
            <a:r>
              <a:rPr lang="en-US" b="1"/>
              <a:t> </a:t>
            </a:r>
            <a:r>
              <a:rPr lang="en-US" b="1" err="1"/>
              <a:t>dokumen</a:t>
            </a:r>
            <a:r>
              <a:rPr lang="en-US" b="1"/>
              <a:t> yang </a:t>
            </a:r>
            <a:r>
              <a:rPr lang="en-US" b="1" err="1"/>
              <a:t>sama</a:t>
            </a:r>
            <a:r>
              <a:rPr lang="en-US" b="1"/>
              <a:t>.</a:t>
            </a:r>
          </a:p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link </a:t>
            </a:r>
            <a:r>
              <a:rPr lang="en-US" err="1"/>
              <a:t>tujuan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:</a:t>
            </a:r>
          </a:p>
          <a:p>
            <a:r>
              <a:rPr lang="en-US" b="1"/>
              <a:t>&lt;a name=“</a:t>
            </a:r>
            <a:r>
              <a:rPr lang="en-US" b="1" err="1"/>
              <a:t>bagiandokumen</a:t>
            </a:r>
            <a:r>
              <a:rPr lang="en-US" b="1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6917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BAGIAN HALAMAN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94" y="2084832"/>
            <a:ext cx="3774506" cy="4545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585216"/>
            <a:ext cx="54387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MEMBUKA JENDELA BARU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</a:t>
            </a:r>
            <a:r>
              <a:rPr lang="en-US" err="1"/>
              <a:t>tujuan</a:t>
            </a:r>
            <a:r>
              <a:rPr lang="en-US"/>
              <a:t> link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menutup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</a:t>
            </a:r>
            <a:r>
              <a:rPr lang="en-US" err="1"/>
              <a:t>awal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jendela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parameter </a:t>
            </a:r>
            <a:r>
              <a:rPr lang="en-US" b="1"/>
              <a:t>target=“_blank”.</a:t>
            </a:r>
          </a:p>
        </p:txBody>
      </p:sp>
    </p:spTree>
    <p:extLst>
      <p:ext uri="{BB962C8B-B14F-4D97-AF65-F5344CB8AC3E}">
        <p14:creationId xmlns:p14="http://schemas.microsoft.com/office/powerpoint/2010/main" val="422441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MEMBUKA JENDELA BARU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6" y="3927348"/>
            <a:ext cx="932497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" y="2089023"/>
            <a:ext cx="57816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12" y="2136648"/>
            <a:ext cx="5133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TANPA GARIS BAWAH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hyperlink </a:t>
            </a:r>
            <a:r>
              <a:rPr lang="en-US" err="1"/>
              <a:t>teks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garis</a:t>
            </a:r>
            <a:r>
              <a:rPr lang="en-US"/>
              <a:t> </a:t>
            </a:r>
            <a:r>
              <a:rPr lang="en-US" err="1"/>
              <a:t>bawah</a:t>
            </a:r>
            <a:r>
              <a:rPr lang="en-US"/>
              <a:t>,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:</a:t>
            </a:r>
          </a:p>
          <a:p>
            <a:r>
              <a:rPr lang="en-US" b="1"/>
              <a:t>Style=“</a:t>
            </a:r>
            <a:r>
              <a:rPr lang="en-US" b="1" err="1"/>
              <a:t>text-decoration:none</a:t>
            </a:r>
            <a:r>
              <a:rPr lang="en-US" b="1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TANPA GARIS BAWAH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69" y="2409825"/>
            <a:ext cx="6551350" cy="156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460875"/>
            <a:ext cx="5676900" cy="11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GAMBAR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Selain</a:t>
            </a:r>
            <a:r>
              <a:rPr lang="en-US"/>
              <a:t> hyperlink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teks</a:t>
            </a:r>
            <a:r>
              <a:rPr lang="en-US"/>
              <a:t> </a:t>
            </a:r>
            <a:r>
              <a:rPr lang="en-US" err="1"/>
              <a:t>juga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3" y="2779712"/>
            <a:ext cx="761047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39" y="4124325"/>
            <a:ext cx="41624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GAMBAR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teknik</a:t>
            </a:r>
            <a:r>
              <a:rPr lang="en-US"/>
              <a:t> mapping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menberikan</a:t>
            </a:r>
            <a:r>
              <a:rPr lang="en-US"/>
              <a:t> </a:t>
            </a:r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membentuk</a:t>
            </a:r>
            <a:r>
              <a:rPr lang="en-US"/>
              <a:t> </a:t>
            </a:r>
            <a:r>
              <a:rPr lang="en-US" err="1"/>
              <a:t>pola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seperti</a:t>
            </a:r>
            <a:r>
              <a:rPr lang="en-US"/>
              <a:t> rectangle, circle </a:t>
            </a:r>
            <a:r>
              <a:rPr lang="en-US" err="1"/>
              <a:t>dan</a:t>
            </a:r>
            <a:r>
              <a:rPr lang="en-US"/>
              <a:t> poly.</a:t>
            </a:r>
          </a:p>
        </p:txBody>
      </p:sp>
    </p:spTree>
    <p:extLst>
      <p:ext uri="{BB962C8B-B14F-4D97-AF65-F5344CB8AC3E}">
        <p14:creationId xmlns:p14="http://schemas.microsoft.com/office/powerpoint/2010/main" val="348482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45000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err="1"/>
              <a:t>persegi</a:t>
            </a:r>
            <a:r>
              <a:rPr lang="en-US"/>
              <a:t>,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tiap</a:t>
            </a:r>
            <a:r>
              <a:rPr lang="en-US"/>
              <a:t> </a:t>
            </a:r>
            <a:r>
              <a:rPr lang="en-US" err="1"/>
              <a:t>sudut</a:t>
            </a:r>
            <a:r>
              <a:rPr lang="en-US"/>
              <a:t> </a:t>
            </a:r>
            <a:r>
              <a:rPr lang="en-US" err="1"/>
              <a:t>ditentukan</a:t>
            </a:r>
            <a:r>
              <a:rPr lang="en-US"/>
              <a:t> </a:t>
            </a:r>
            <a:r>
              <a:rPr lang="en-US" err="1"/>
              <a:t>berdasarkan</a:t>
            </a:r>
            <a:r>
              <a:rPr lang="en-US"/>
              <a:t> </a:t>
            </a:r>
            <a:r>
              <a:rPr lang="en-US" err="1"/>
              <a:t>koordinatnya</a:t>
            </a:r>
            <a:r>
              <a:rPr lang="en-US"/>
              <a:t>.</a:t>
            </a:r>
          </a:p>
          <a:p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x </a:t>
            </a:r>
            <a:r>
              <a:rPr lang="en-US" err="1"/>
              <a:t>dan</a:t>
            </a:r>
            <a:r>
              <a:rPr lang="en-US"/>
              <a:t> y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argumen</a:t>
            </a:r>
            <a:r>
              <a:rPr lang="en-US"/>
              <a:t> </a:t>
            </a:r>
            <a:r>
              <a:rPr lang="en-US" b="1" err="1"/>
              <a:t>coords</a:t>
            </a:r>
            <a:r>
              <a:rPr lang="en-US" b="1"/>
              <a:t>=“x1,y1,x2,y2”.</a:t>
            </a:r>
          </a:p>
          <a:p>
            <a:r>
              <a:rPr lang="en-US" b="1"/>
              <a:t>&lt;area shape=“</a:t>
            </a:r>
            <a:r>
              <a:rPr lang="en-US" b="1" err="1"/>
              <a:t>rect</a:t>
            </a:r>
            <a:r>
              <a:rPr lang="en-US" b="1"/>
              <a:t>” cords=“116,60,175,121” </a:t>
            </a:r>
            <a:r>
              <a:rPr lang="en-US" b="1" err="1"/>
              <a:t>href</a:t>
            </a:r>
            <a:r>
              <a:rPr lang="en-US" b="1"/>
              <a:t>=“………html”&gt;</a:t>
            </a:r>
          </a:p>
          <a:p>
            <a:r>
              <a:rPr lang="en-US" b="1"/>
              <a:t>X1 </a:t>
            </a:r>
            <a:r>
              <a:rPr lang="en-US" b="1" err="1"/>
              <a:t>adalah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permulaan</a:t>
            </a:r>
            <a:r>
              <a:rPr lang="en-US" b="1"/>
              <a:t> horizontal </a:t>
            </a:r>
            <a:r>
              <a:rPr lang="en-US" b="1" err="1"/>
              <a:t>dari</a:t>
            </a:r>
            <a:r>
              <a:rPr lang="en-US" b="1"/>
              <a:t> </a:t>
            </a:r>
            <a:r>
              <a:rPr lang="en-US" b="1" err="1"/>
              <a:t>koordinat</a:t>
            </a:r>
            <a:r>
              <a:rPr lang="en-US" b="1"/>
              <a:t> 0 yang </a:t>
            </a:r>
            <a:r>
              <a:rPr lang="en-US" b="1" err="1"/>
              <a:t>membentuk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</a:t>
            </a:r>
            <a:r>
              <a:rPr lang="en-US" b="1" err="1"/>
              <a:t>atas</a:t>
            </a:r>
            <a:r>
              <a:rPr lang="en-US" b="1"/>
              <a:t> </a:t>
            </a:r>
            <a:r>
              <a:rPr lang="en-US" b="1" err="1"/>
              <a:t>bangun</a:t>
            </a:r>
            <a:r>
              <a:rPr lang="en-US" b="1"/>
              <a:t> </a:t>
            </a:r>
            <a:r>
              <a:rPr lang="en-US" b="1" err="1"/>
              <a:t>ruang</a:t>
            </a:r>
            <a:endParaRPr lang="en-US" b="1"/>
          </a:p>
          <a:p>
            <a:r>
              <a:rPr lang="en-US" b="1"/>
              <a:t>Y1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permulaan</a:t>
            </a:r>
            <a:r>
              <a:rPr lang="en-US" b="1"/>
              <a:t> </a:t>
            </a:r>
            <a:r>
              <a:rPr lang="en-US" b="1" err="1"/>
              <a:t>pada</a:t>
            </a:r>
            <a:r>
              <a:rPr lang="en-US" b="1"/>
              <a:t> </a:t>
            </a:r>
            <a:r>
              <a:rPr lang="en-US" b="1" err="1"/>
              <a:t>posisi</a:t>
            </a:r>
            <a:r>
              <a:rPr lang="en-US" b="1"/>
              <a:t> vertical </a:t>
            </a:r>
            <a:r>
              <a:rPr lang="en-US" b="1" err="1"/>
              <a:t>sehingga</a:t>
            </a:r>
            <a:r>
              <a:rPr lang="en-US" b="1"/>
              <a:t> X1-Y1 </a:t>
            </a:r>
            <a:r>
              <a:rPr lang="en-US" b="1" err="1"/>
              <a:t>membentuk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vertical </a:t>
            </a:r>
            <a:r>
              <a:rPr lang="en-US" b="1" err="1"/>
              <a:t>dari</a:t>
            </a:r>
            <a:r>
              <a:rPr lang="en-US" b="1"/>
              <a:t> </a:t>
            </a:r>
            <a:r>
              <a:rPr lang="en-US" b="1" err="1"/>
              <a:t>atas</a:t>
            </a:r>
            <a:r>
              <a:rPr lang="en-US" b="1"/>
              <a:t> </a:t>
            </a:r>
            <a:r>
              <a:rPr lang="en-US" b="1" err="1"/>
              <a:t>ke</a:t>
            </a:r>
            <a:r>
              <a:rPr lang="en-US" b="1"/>
              <a:t> </a:t>
            </a:r>
            <a:r>
              <a:rPr lang="en-US" b="1" err="1"/>
              <a:t>bawah</a:t>
            </a:r>
            <a:endParaRPr lang="en-US" b="1"/>
          </a:p>
          <a:p>
            <a:r>
              <a:rPr lang="en-US" b="1"/>
              <a:t>X2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horizontal, </a:t>
            </a:r>
            <a:r>
              <a:rPr lang="en-US" b="1" err="1"/>
              <a:t>sebagai</a:t>
            </a:r>
            <a:r>
              <a:rPr lang="en-US" b="1"/>
              <a:t> </a:t>
            </a:r>
            <a:r>
              <a:rPr lang="en-US" b="1" err="1"/>
              <a:t>batas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horizontal </a:t>
            </a:r>
            <a:r>
              <a:rPr lang="en-US" b="1" err="1"/>
              <a:t>dari</a:t>
            </a:r>
            <a:r>
              <a:rPr lang="en-US" b="1"/>
              <a:t> X1 </a:t>
            </a:r>
            <a:r>
              <a:rPr lang="en-US" b="1" err="1"/>
              <a:t>menuju</a:t>
            </a:r>
            <a:r>
              <a:rPr lang="en-US" b="1"/>
              <a:t> X2</a:t>
            </a:r>
          </a:p>
          <a:p>
            <a:r>
              <a:rPr lang="en-US" b="1"/>
              <a:t>Y2 </a:t>
            </a:r>
            <a:r>
              <a:rPr lang="en-US" b="1" err="1"/>
              <a:t>merupakan</a:t>
            </a:r>
            <a:r>
              <a:rPr lang="en-US" b="1"/>
              <a:t> </a:t>
            </a:r>
            <a:r>
              <a:rPr lang="en-US" b="1" err="1"/>
              <a:t>referensi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koordinat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</a:t>
            </a:r>
            <a:r>
              <a:rPr lang="en-US" b="1" err="1"/>
              <a:t>mendatar</a:t>
            </a:r>
            <a:r>
              <a:rPr lang="en-US" b="1"/>
              <a:t> </a:t>
            </a:r>
            <a:r>
              <a:rPr lang="en-US" b="1" err="1"/>
              <a:t>dari</a:t>
            </a:r>
            <a:r>
              <a:rPr lang="en-US" b="1"/>
              <a:t> Y1, di </a:t>
            </a:r>
            <a:r>
              <a:rPr lang="en-US" b="1" err="1"/>
              <a:t>samping</a:t>
            </a:r>
            <a:r>
              <a:rPr lang="en-US" b="1"/>
              <a:t> </a:t>
            </a:r>
            <a:r>
              <a:rPr lang="en-US" b="1" err="1"/>
              <a:t>itu</a:t>
            </a:r>
            <a:r>
              <a:rPr lang="en-US" b="1"/>
              <a:t> </a:t>
            </a:r>
            <a:r>
              <a:rPr lang="en-US" b="1" err="1"/>
              <a:t>berperan</a:t>
            </a:r>
            <a:r>
              <a:rPr lang="en-US" b="1"/>
              <a:t> </a:t>
            </a:r>
            <a:r>
              <a:rPr lang="en-US" b="1" err="1"/>
              <a:t>juga</a:t>
            </a:r>
            <a:r>
              <a:rPr lang="en-US" b="1"/>
              <a:t> </a:t>
            </a:r>
            <a:r>
              <a:rPr lang="en-US" b="1" err="1"/>
              <a:t>sebagai</a:t>
            </a:r>
            <a:r>
              <a:rPr lang="en-US" b="1"/>
              <a:t> </a:t>
            </a:r>
            <a:r>
              <a:rPr lang="en-US" b="1" err="1"/>
              <a:t>titik</a:t>
            </a:r>
            <a:r>
              <a:rPr lang="en-US" b="1"/>
              <a:t> </a:t>
            </a:r>
            <a:r>
              <a:rPr lang="en-US" b="1" err="1"/>
              <a:t>akhir</a:t>
            </a:r>
            <a:r>
              <a:rPr lang="en-US" b="1"/>
              <a:t> </a:t>
            </a:r>
            <a:r>
              <a:rPr lang="en-US" b="1" err="1"/>
              <a:t>pembentukan</a:t>
            </a:r>
            <a:r>
              <a:rPr lang="en-US" b="1"/>
              <a:t> </a:t>
            </a:r>
            <a:r>
              <a:rPr lang="en-US" b="1" err="1"/>
              <a:t>garis</a:t>
            </a:r>
            <a:r>
              <a:rPr lang="en-US" b="1"/>
              <a:t> vertical </a:t>
            </a:r>
            <a:r>
              <a:rPr lang="en-US" b="1" err="1"/>
              <a:t>dari</a:t>
            </a:r>
            <a:r>
              <a:rPr lang="en-US" b="1"/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27539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standar</a:t>
            </a:r>
            <a:r>
              <a:rPr lang="en-US"/>
              <a:t> hyperlink </a:t>
            </a:r>
            <a:r>
              <a:rPr lang="en-US" err="1"/>
              <a:t>pada</a:t>
            </a:r>
            <a:r>
              <a:rPr lang="en-US"/>
              <a:t> HTML </a:t>
            </a:r>
            <a:r>
              <a:rPr lang="en-US" err="1"/>
              <a:t>maka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pengguna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lain</a:t>
            </a:r>
          </a:p>
          <a:p>
            <a:r>
              <a:rPr lang="en-US"/>
              <a:t>2.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baru</a:t>
            </a:r>
            <a:endParaRPr lang="en-US"/>
          </a:p>
          <a:p>
            <a:r>
              <a:rPr lang="en-US"/>
              <a:t>3.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tertentu</a:t>
            </a:r>
            <a:endParaRPr lang="en-US"/>
          </a:p>
          <a:p>
            <a:r>
              <a:rPr lang="en-US"/>
              <a:t>4. </a:t>
            </a:r>
            <a:r>
              <a:rPr lang="en-US" err="1"/>
              <a:t>membuka</a:t>
            </a:r>
            <a:r>
              <a:rPr lang="en-US"/>
              <a:t> </a:t>
            </a:r>
            <a:r>
              <a:rPr lang="en-US" err="1"/>
              <a:t>jendela</a:t>
            </a:r>
            <a:r>
              <a:rPr lang="en-US"/>
              <a:t> browser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hingga</a:t>
            </a:r>
            <a:r>
              <a:rPr lang="en-US"/>
              <a:t> </a:t>
            </a:r>
            <a:r>
              <a:rPr lang="en-US" err="1"/>
              <a:t>menjalankan</a:t>
            </a:r>
            <a:r>
              <a:rPr lang="en-US"/>
              <a:t> file </a:t>
            </a:r>
            <a:r>
              <a:rPr lang="en-US" err="1"/>
              <a:t>tertentu</a:t>
            </a:r>
            <a:endParaRPr lang="en-US"/>
          </a:p>
          <a:p>
            <a:r>
              <a:rPr lang="en-US"/>
              <a:t>Hyperlink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berbentuk</a:t>
            </a:r>
            <a:r>
              <a:rPr lang="en-US"/>
              <a:t> </a:t>
            </a:r>
            <a:r>
              <a:rPr lang="en-US" err="1"/>
              <a:t>teks</a:t>
            </a:r>
            <a:r>
              <a:rPr lang="en-US"/>
              <a:t>, </a:t>
            </a:r>
            <a:r>
              <a:rPr lang="en-US" err="1"/>
              <a:t>gambar</a:t>
            </a:r>
            <a:r>
              <a:rPr lang="en-US"/>
              <a:t>, </a:t>
            </a:r>
            <a:r>
              <a:rPr lang="en-US" err="1"/>
              <a:t>tombol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objek</a:t>
            </a:r>
            <a:r>
              <a:rPr lang="en-US"/>
              <a:t> </a:t>
            </a:r>
            <a:r>
              <a:rPr lang="en-US" err="1"/>
              <a:t>lainnya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Bentuk</a:t>
            </a:r>
            <a:r>
              <a:rPr lang="en-US"/>
              <a:t> mapping poly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ditentukan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</a:t>
            </a:r>
            <a:r>
              <a:rPr lang="en-US" err="1"/>
              <a:t>titik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yang </a:t>
            </a:r>
            <a:r>
              <a:rPr lang="en-US" err="1"/>
              <a:t>dibuat</a:t>
            </a:r>
            <a:r>
              <a:rPr lang="en-US"/>
              <a:t>.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err="1"/>
              <a:t>bangun</a:t>
            </a:r>
            <a:r>
              <a:rPr lang="en-US"/>
              <a:t> </a:t>
            </a:r>
            <a:r>
              <a:rPr lang="en-US" err="1"/>
              <a:t>ruang</a:t>
            </a:r>
            <a:r>
              <a:rPr lang="en-US"/>
              <a:t> mapping poly </a:t>
            </a:r>
            <a:r>
              <a:rPr lang="en-US" err="1"/>
              <a:t>tergantung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titik</a:t>
            </a:r>
            <a:r>
              <a:rPr lang="en-US"/>
              <a:t> </a:t>
            </a:r>
            <a:r>
              <a:rPr lang="en-US" err="1"/>
              <a:t>koordinat</a:t>
            </a:r>
            <a:r>
              <a:rPr lang="en-US"/>
              <a:t> (X,Y).</a:t>
            </a:r>
          </a:p>
          <a:p>
            <a:r>
              <a:rPr lang="en-US" b="1"/>
              <a:t>&lt;area shape=“poly” cords=“300,35,350,73,432,98,372,39,329,18” </a:t>
            </a:r>
            <a:r>
              <a:rPr lang="en-US" b="1" err="1"/>
              <a:t>href</a:t>
            </a:r>
            <a:r>
              <a:rPr lang="en-US" b="1"/>
              <a:t>=“………….html”&gt;</a:t>
            </a:r>
          </a:p>
        </p:txBody>
      </p:sp>
    </p:spTree>
    <p:extLst>
      <p:ext uri="{BB962C8B-B14F-4D97-AF65-F5344CB8AC3E}">
        <p14:creationId xmlns:p14="http://schemas.microsoft.com/office/powerpoint/2010/main" val="8980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</a:t>
            </a:r>
            <a:r>
              <a:rPr lang="en-US" err="1"/>
              <a:t>gambar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8" y="1847526"/>
            <a:ext cx="9720262" cy="3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</a:t>
            </a:r>
            <a:r>
              <a:rPr lang="en-US" err="1"/>
              <a:t>gambar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45" y="2286000"/>
            <a:ext cx="37498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9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MENGGANTI WARNA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mengatur</a:t>
            </a:r>
            <a:r>
              <a:rPr lang="en-US"/>
              <a:t> </a:t>
            </a:r>
            <a:r>
              <a:rPr lang="en-US" err="1"/>
              <a:t>warna</a:t>
            </a:r>
            <a:r>
              <a:rPr lang="en-US"/>
              <a:t> link, link </a:t>
            </a:r>
            <a:r>
              <a:rPr lang="en-US" err="1"/>
              <a:t>aktif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link </a:t>
            </a:r>
            <a:r>
              <a:rPr lang="en-US" err="1"/>
              <a:t>dikunjungi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</a:t>
            </a:r>
            <a:r>
              <a:rPr lang="en-US" b="1"/>
              <a:t>link, </a:t>
            </a:r>
            <a:r>
              <a:rPr lang="en-US" b="1" err="1"/>
              <a:t>alink</a:t>
            </a:r>
            <a:r>
              <a:rPr lang="en-US" b="1"/>
              <a:t>, </a:t>
            </a:r>
            <a:r>
              <a:rPr lang="en-US" b="1" err="1"/>
              <a:t>dan</a:t>
            </a:r>
            <a:r>
              <a:rPr lang="en-US" b="1"/>
              <a:t> </a:t>
            </a:r>
            <a:r>
              <a:rPr lang="en-US" b="1" err="1"/>
              <a:t>vlink</a:t>
            </a:r>
            <a:endParaRPr lang="en-US" b="1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" y="3020695"/>
            <a:ext cx="66103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44" y="3496945"/>
            <a:ext cx="423862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72" y="5194808"/>
            <a:ext cx="9410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OBJEK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obyek</a:t>
            </a:r>
            <a:r>
              <a:rPr lang="en-US"/>
              <a:t> flash </a:t>
            </a:r>
            <a:r>
              <a:rPr lang="en-US" err="1"/>
              <a:t>bisa</a:t>
            </a:r>
            <a:r>
              <a:rPr lang="en-US"/>
              <a:t> 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bentuk</a:t>
            </a:r>
            <a:r>
              <a:rPr lang="en-US"/>
              <a:t> </a:t>
            </a:r>
            <a:r>
              <a:rPr lang="en-US" b="1" err="1"/>
              <a:t>teks</a:t>
            </a:r>
            <a:r>
              <a:rPr lang="en-US" b="1"/>
              <a:t> flash </a:t>
            </a:r>
            <a:r>
              <a:rPr lang="en-US" b="1" err="1"/>
              <a:t>dan</a:t>
            </a:r>
            <a:r>
              <a:rPr lang="en-US" b="1"/>
              <a:t> </a:t>
            </a:r>
            <a:r>
              <a:rPr lang="en-US" b="1" err="1"/>
              <a:t>tombol</a:t>
            </a:r>
            <a:r>
              <a:rPr lang="en-US" b="1"/>
              <a:t> flash.</a:t>
            </a:r>
          </a:p>
          <a:p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plugin </a:t>
            </a:r>
            <a:r>
              <a:rPr lang="en-US" b="1"/>
              <a:t>&lt;object&gt;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8" y="3513137"/>
            <a:ext cx="10429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DENGAN OBJEK FLASH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77" y="2767450"/>
            <a:ext cx="6067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TEMA : </a:t>
            </a:r>
            <a:r>
              <a:rPr lang="id-ID" b="1">
                <a:solidFill>
                  <a:srgbClr val="00B050"/>
                </a:solidFill>
              </a:rPr>
              <a:t>BEBAS</a:t>
            </a:r>
            <a:endParaRPr lang="en-US" b="1">
              <a:solidFill>
                <a:srgbClr val="00B050"/>
              </a:solidFill>
            </a:endParaRPr>
          </a:p>
          <a:p>
            <a:r>
              <a:rPr lang="en-US" b="1"/>
              <a:t>DENGAN LAYOUT SEBAGAI BERIKUT 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89" y="3164424"/>
            <a:ext cx="6006211" cy="3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5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pic>
        <p:nvPicPr>
          <p:cNvPr id="1026" name="Picture 2" descr="Hasil gambar untuk gambar layout halaman 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67" y="2286000"/>
            <a:ext cx="71550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pic>
        <p:nvPicPr>
          <p:cNvPr id="2050" name="Picture 2" descr="Gambar terka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68" y="2533650"/>
            <a:ext cx="5037932" cy="41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92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BUATLAH HALAMAN WEB DENGAN MENGGUNAKAN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err="1"/>
              <a:t>Beberapa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bagian-bagian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diantaranya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berikut</a:t>
            </a:r>
            <a:r>
              <a:rPr lang="en-US"/>
              <a:t>:</a:t>
            </a:r>
            <a:br>
              <a:rPr lang="en-US"/>
            </a:br>
            <a:r>
              <a:rPr lang="en-US" b="1" i="1"/>
              <a:t>Header</a:t>
            </a:r>
            <a:r>
              <a:rPr lang="en-US"/>
              <a:t> 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, logo, </a:t>
            </a:r>
            <a:r>
              <a:rPr lang="en-US" err="1"/>
              <a:t>maupun</a:t>
            </a:r>
            <a:r>
              <a:rPr lang="en-US"/>
              <a:t> </a:t>
            </a:r>
            <a:r>
              <a:rPr lang="en-US" err="1"/>
              <a:t>deskripsi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blog. </a:t>
            </a:r>
            <a:r>
              <a:rPr lang="en-US" err="1"/>
              <a:t>Informasi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ditampilkan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 </a:t>
            </a:r>
            <a:r>
              <a:rPr lang="en-US" i="1"/>
              <a:t>header 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maksud</a:t>
            </a:r>
            <a:r>
              <a:rPr lang="en-US"/>
              <a:t> agar </a:t>
            </a:r>
            <a:r>
              <a:rPr lang="en-US" err="1"/>
              <a:t>terlihat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blog. </a:t>
            </a:r>
            <a:r>
              <a:rPr lang="en-US" i="1"/>
              <a:t>Header </a:t>
            </a:r>
            <a:r>
              <a:rPr lang="en-US" err="1"/>
              <a:t>diharapkan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memberikan</a:t>
            </a:r>
            <a:r>
              <a:rPr lang="en-US"/>
              <a:t> </a:t>
            </a:r>
            <a:r>
              <a:rPr lang="en-US" err="1"/>
              <a:t>gambaran</a:t>
            </a:r>
            <a:r>
              <a:rPr lang="en-US"/>
              <a:t> </a:t>
            </a:r>
            <a:r>
              <a:rPr lang="en-US" err="1"/>
              <a:t>singkat</a:t>
            </a:r>
            <a:r>
              <a:rPr lang="en-US"/>
              <a:t> </a:t>
            </a:r>
            <a:r>
              <a:rPr lang="en-US" err="1"/>
              <a:t>mengenai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blog </a:t>
            </a:r>
            <a:r>
              <a:rPr lang="en-US" err="1"/>
              <a:t>ketika</a:t>
            </a:r>
            <a:r>
              <a:rPr lang="en-US"/>
              <a:t> </a:t>
            </a:r>
            <a:r>
              <a:rPr lang="en-US" err="1"/>
              <a:t>pengunjung</a:t>
            </a:r>
            <a:r>
              <a:rPr lang="en-US"/>
              <a:t> </a:t>
            </a:r>
            <a:r>
              <a:rPr lang="en-US" err="1"/>
              <a:t>pertama</a:t>
            </a:r>
            <a:r>
              <a:rPr lang="en-US"/>
              <a:t> kali </a:t>
            </a:r>
            <a:r>
              <a:rPr lang="en-US" err="1"/>
              <a:t>membukanya</a:t>
            </a:r>
            <a:r>
              <a:rPr lang="en-US"/>
              <a:t> </a:t>
            </a:r>
            <a:r>
              <a:rPr lang="en-US" err="1"/>
              <a:t>sebelum</a:t>
            </a:r>
            <a:r>
              <a:rPr lang="en-US"/>
              <a:t> </a:t>
            </a:r>
            <a:r>
              <a:rPr lang="en-US" err="1"/>
              <a:t>membaca</a:t>
            </a:r>
            <a:r>
              <a:rPr lang="en-US"/>
              <a:t>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blog </a:t>
            </a:r>
            <a:r>
              <a:rPr lang="en-US" err="1"/>
              <a:t>tersebut</a:t>
            </a:r>
            <a:r>
              <a:rPr lang="en-US"/>
              <a:t>.</a:t>
            </a:r>
          </a:p>
          <a:p>
            <a:pPr fontAlgn="base"/>
            <a:r>
              <a:rPr lang="en-US" err="1"/>
              <a:t>Bagian</a:t>
            </a:r>
            <a:r>
              <a:rPr lang="en-US"/>
              <a:t> </a:t>
            </a:r>
            <a:r>
              <a:rPr lang="en-US" b="1" i="1" err="1"/>
              <a:t>mainbar</a:t>
            </a:r>
            <a:r>
              <a:rPr lang="en-US"/>
              <a:t> 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utama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blog </a:t>
            </a:r>
            <a:r>
              <a:rPr lang="en-US" err="1"/>
              <a:t>dimana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</a:t>
            </a:r>
            <a:r>
              <a:rPr lang="en-US" err="1"/>
              <a:t>inilah</a:t>
            </a:r>
            <a:r>
              <a:rPr lang="en-US"/>
              <a:t> </a:t>
            </a:r>
            <a:r>
              <a:rPr lang="en-US" err="1"/>
              <a:t>postingan</a:t>
            </a:r>
            <a:r>
              <a:rPr lang="en-US"/>
              <a:t>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ditampilkan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berurutan.Pada</a:t>
            </a:r>
            <a:r>
              <a:rPr lang="en-US"/>
              <a:t> </a:t>
            </a:r>
            <a:r>
              <a:rPr lang="en-US" err="1"/>
              <a:t>blogspot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, </a:t>
            </a:r>
            <a:r>
              <a:rPr lang="en-US" i="1" err="1"/>
              <a:t>mainbar</a:t>
            </a:r>
            <a:r>
              <a:rPr lang="en-US" i="1"/>
              <a:t> </a:t>
            </a:r>
            <a:r>
              <a:rPr lang="en-US" err="1"/>
              <a:t>juga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tempat</a:t>
            </a:r>
            <a:r>
              <a:rPr lang="en-US"/>
              <a:t> </a:t>
            </a:r>
            <a:r>
              <a:rPr lang="en-US" err="1"/>
              <a:t>menulis</a:t>
            </a:r>
            <a:r>
              <a:rPr lang="en-US"/>
              <a:t> </a:t>
            </a:r>
            <a:r>
              <a:rPr lang="en-US" err="1"/>
              <a:t>komentar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komentar-komentar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.</a:t>
            </a:r>
          </a:p>
          <a:p>
            <a:pPr fontAlgn="base"/>
            <a:r>
              <a:rPr lang="en-US" b="1" i="1"/>
              <a:t>Sidebar</a:t>
            </a:r>
            <a:r>
              <a:rPr lang="en-US" i="1"/>
              <a:t> 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blog yang </a:t>
            </a:r>
            <a:r>
              <a:rPr lang="en-US" err="1"/>
              <a:t>berada</a:t>
            </a:r>
            <a:r>
              <a:rPr lang="en-US"/>
              <a:t> di </a:t>
            </a:r>
            <a:r>
              <a:rPr lang="en-US" err="1"/>
              <a:t>sisi</a:t>
            </a:r>
            <a:r>
              <a:rPr lang="en-US"/>
              <a:t> blog </a:t>
            </a:r>
            <a:r>
              <a:rPr lang="en-US" err="1"/>
              <a:t>sebelah</a:t>
            </a:r>
            <a:r>
              <a:rPr lang="en-US"/>
              <a:t> </a:t>
            </a:r>
            <a:r>
              <a:rPr lang="en-US" err="1"/>
              <a:t>kanan</a:t>
            </a:r>
            <a:r>
              <a:rPr lang="en-US"/>
              <a:t> </a:t>
            </a:r>
            <a:r>
              <a:rPr lang="en-US" err="1"/>
              <a:t>ataupun</a:t>
            </a:r>
            <a:r>
              <a:rPr lang="en-US"/>
              <a:t> </a:t>
            </a:r>
            <a:r>
              <a:rPr lang="en-US" err="1"/>
              <a:t>kiri</a:t>
            </a:r>
            <a:r>
              <a:rPr lang="en-US"/>
              <a:t>, </a:t>
            </a:r>
            <a:r>
              <a:rPr lang="en-US" err="1"/>
              <a:t>bahkan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</a:t>
            </a:r>
            <a:r>
              <a:rPr lang="en-US" err="1"/>
              <a:t>juga</a:t>
            </a:r>
            <a:r>
              <a:rPr lang="en-US"/>
              <a:t> di </a:t>
            </a:r>
            <a:r>
              <a:rPr lang="en-US" err="1"/>
              <a:t>sisi</a:t>
            </a:r>
            <a:r>
              <a:rPr lang="en-US"/>
              <a:t> </a:t>
            </a:r>
            <a:r>
              <a:rPr lang="en-US" err="1"/>
              <a:t>atas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bawah</a:t>
            </a:r>
            <a:r>
              <a:rPr lang="en-US"/>
              <a:t> (</a:t>
            </a:r>
            <a:r>
              <a:rPr lang="en-US" err="1"/>
              <a:t>tergantung</a:t>
            </a:r>
            <a:r>
              <a:rPr lang="en-US"/>
              <a:t> template blog yang </a:t>
            </a:r>
            <a:r>
              <a:rPr lang="en-US" err="1"/>
              <a:t>dipakai</a:t>
            </a:r>
            <a:r>
              <a:rPr lang="en-US"/>
              <a:t>). </a:t>
            </a:r>
            <a:r>
              <a:rPr lang="en-US" err="1"/>
              <a:t>Biasanya</a:t>
            </a:r>
            <a:r>
              <a:rPr lang="en-US"/>
              <a:t> </a:t>
            </a:r>
            <a:r>
              <a:rPr lang="en-US" i="1"/>
              <a:t>sidebar </a:t>
            </a:r>
            <a:r>
              <a:rPr lang="en-US" err="1"/>
              <a:t>berfungsi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tempat</a:t>
            </a:r>
            <a:r>
              <a:rPr lang="en-US"/>
              <a:t> </a:t>
            </a:r>
            <a:r>
              <a:rPr lang="en-US" err="1"/>
              <a:t>menampilkan</a:t>
            </a:r>
            <a:r>
              <a:rPr lang="en-US"/>
              <a:t> </a:t>
            </a:r>
            <a:r>
              <a:rPr lang="en-US" err="1"/>
              <a:t>elemen-elemen</a:t>
            </a:r>
            <a:r>
              <a:rPr lang="en-US"/>
              <a:t> </a:t>
            </a:r>
            <a:r>
              <a:rPr lang="en-US" err="1"/>
              <a:t>tambahan</a:t>
            </a:r>
            <a:r>
              <a:rPr lang="en-US"/>
              <a:t>, </a:t>
            </a:r>
            <a:r>
              <a:rPr lang="en-US" err="1"/>
              <a:t>misalnya</a:t>
            </a:r>
            <a:r>
              <a:rPr lang="en-US"/>
              <a:t> </a:t>
            </a:r>
            <a:r>
              <a:rPr lang="en-US" err="1"/>
              <a:t>kalender</a:t>
            </a:r>
            <a:r>
              <a:rPr lang="en-US"/>
              <a:t>, </a:t>
            </a:r>
            <a:r>
              <a:rPr lang="en-US" err="1"/>
              <a:t>foto</a:t>
            </a:r>
            <a:r>
              <a:rPr lang="en-US"/>
              <a:t> </a:t>
            </a:r>
            <a:r>
              <a:rPr lang="en-US" err="1"/>
              <a:t>profil</a:t>
            </a:r>
            <a:r>
              <a:rPr lang="en-US"/>
              <a:t>, </a:t>
            </a:r>
            <a:r>
              <a:rPr lang="en-US" err="1"/>
              <a:t>dan</a:t>
            </a:r>
            <a:r>
              <a:rPr lang="en-US"/>
              <a:t> lain-lain.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blogspot</a:t>
            </a:r>
            <a:r>
              <a:rPr lang="en-US"/>
              <a:t>, </a:t>
            </a:r>
            <a:r>
              <a:rPr lang="en-US" err="1"/>
              <a:t>elemen-elemen</a:t>
            </a:r>
            <a:r>
              <a:rPr lang="en-US"/>
              <a:t> </a:t>
            </a:r>
            <a:r>
              <a:rPr lang="en-US" err="1"/>
              <a:t>tambahan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disebut</a:t>
            </a:r>
            <a:r>
              <a:rPr lang="en-US"/>
              <a:t> </a:t>
            </a:r>
            <a:r>
              <a:rPr lang="en-US" err="1"/>
              <a:t>sebagai</a:t>
            </a:r>
            <a:r>
              <a:rPr lang="en-US"/>
              <a:t> </a:t>
            </a:r>
            <a:r>
              <a:rPr lang="en-US" i="1"/>
              <a:t>gadget.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5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ABSOLUT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63346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Link Absolut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menyediakan</a:t>
            </a:r>
            <a:r>
              <a:rPr lang="en-US"/>
              <a:t> link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lainnya</a:t>
            </a:r>
            <a:r>
              <a:rPr lang="en-US"/>
              <a:t>.</a:t>
            </a:r>
          </a:p>
          <a:p>
            <a:r>
              <a:rPr lang="en-US"/>
              <a:t>Link </a:t>
            </a:r>
            <a:r>
              <a:rPr lang="en-US" err="1"/>
              <a:t>absolut</a:t>
            </a:r>
            <a:r>
              <a:rPr lang="en-US"/>
              <a:t> </a:t>
            </a:r>
            <a:r>
              <a:rPr lang="en-US" err="1"/>
              <a:t>mengharuskan</a:t>
            </a:r>
            <a:r>
              <a:rPr lang="en-US"/>
              <a:t> </a:t>
            </a:r>
            <a:r>
              <a:rPr lang="en-US" err="1"/>
              <a:t>pemanggilan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lengkap</a:t>
            </a:r>
            <a:r>
              <a:rPr lang="en-US"/>
              <a:t>.</a:t>
            </a:r>
          </a:p>
          <a:p>
            <a:r>
              <a:rPr lang="en-US" err="1"/>
              <a:t>Contoh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 di internet,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2"/>
              </a:rPr>
              <a:t>http://www.google.com</a:t>
            </a:r>
            <a:endParaRPr lang="en-US"/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2"/>
              </a:rPr>
              <a:t>“http://www.google.com</a:t>
            </a:r>
            <a:r>
              <a:rPr lang="en-US"/>
              <a:t>”&gt;link </a:t>
            </a:r>
            <a:r>
              <a:rPr lang="en-US" err="1"/>
              <a:t>menuju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google&lt;/a&gt;</a:t>
            </a:r>
          </a:p>
          <a:p>
            <a:r>
              <a:rPr lang="en-US"/>
              <a:t>2.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berdasarkan</a:t>
            </a:r>
            <a:r>
              <a:rPr lang="en-US"/>
              <a:t> IP Public,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3" invalidUrl="http:///"/>
              </a:rPr>
              <a:t>http://</a:t>
            </a:r>
            <a:r>
              <a:rPr lang="en-US"/>
              <a:t>219.83.63.147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4" invalidUrl="http:///"/>
              </a:rPr>
              <a:t> </a:t>
            </a:r>
            <a:r>
              <a:rPr lang="en-US">
                <a:hlinkClick r:id="rId5" invalidUrl="http:///"/>
              </a:rPr>
              <a:t>“http</a:t>
            </a:r>
            <a:r>
              <a:rPr lang="en-US">
                <a:hlinkClick r:id="rId6" invalidUrl="http:///"/>
              </a:rPr>
              <a:t>://</a:t>
            </a:r>
            <a:r>
              <a:rPr lang="en-US"/>
              <a:t>219.83.63.147”&gt;link server web&lt;/a&gt;</a:t>
            </a:r>
          </a:p>
          <a:p>
            <a:r>
              <a:rPr lang="en-US"/>
              <a:t>3.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</a:t>
            </a:r>
            <a:r>
              <a:rPr lang="en-US" err="1"/>
              <a:t>tertentu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jaringan</a:t>
            </a:r>
            <a:r>
              <a:rPr lang="en-US"/>
              <a:t> </a:t>
            </a:r>
            <a:r>
              <a:rPr lang="en-US" err="1"/>
              <a:t>lokal</a:t>
            </a:r>
            <a:r>
              <a:rPr lang="en-US"/>
              <a:t>,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>
                <a:hlinkClick r:id="rId7" invalidUrl="http:///"/>
              </a:rPr>
              <a:t>http</a:t>
            </a:r>
            <a:r>
              <a:rPr lang="en-US">
                <a:hlinkClick r:id="rId8" invalidUrl="http:///"/>
              </a:rPr>
              <a:t>://</a:t>
            </a:r>
            <a:r>
              <a:rPr lang="en-US"/>
              <a:t>192.168.11.1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9" invalidUrl="http:///"/>
              </a:rPr>
              <a:t> </a:t>
            </a:r>
            <a:r>
              <a:rPr lang="en-US">
                <a:hlinkClick r:id="rId10" invalidUrl="http:///"/>
              </a:rPr>
              <a:t>“http</a:t>
            </a:r>
            <a:r>
              <a:rPr lang="en-US">
                <a:hlinkClick r:id="rId11" invalidUrl="http:///"/>
              </a:rPr>
              <a:t>://</a:t>
            </a:r>
            <a:r>
              <a:rPr lang="en-US"/>
              <a:t>192.168.11.1”&gt;link </a:t>
            </a:r>
            <a:r>
              <a:rPr lang="en-US" err="1"/>
              <a:t>ujian</a:t>
            </a:r>
            <a:r>
              <a:rPr lang="en-US"/>
              <a:t> internet&lt;/a&gt;</a:t>
            </a:r>
          </a:p>
          <a:p>
            <a:r>
              <a:rPr lang="en-US"/>
              <a:t>4. </a:t>
            </a:r>
            <a:r>
              <a:rPr lang="en-US" err="1"/>
              <a:t>alamat</a:t>
            </a:r>
            <a:r>
              <a:rPr lang="en-US"/>
              <a:t> </a:t>
            </a:r>
            <a:r>
              <a:rPr lang="en-US" err="1"/>
              <a:t>situs</a:t>
            </a:r>
            <a:r>
              <a:rPr lang="en-US"/>
              <a:t> server FTP </a:t>
            </a:r>
            <a:r>
              <a:rPr lang="en-US" err="1"/>
              <a:t>tertentu</a:t>
            </a:r>
            <a:r>
              <a:rPr lang="en-US"/>
              <a:t>, </a:t>
            </a:r>
            <a:r>
              <a:rPr lang="en-US" err="1"/>
              <a:t>seperti</a:t>
            </a:r>
            <a:r>
              <a:rPr lang="en-US"/>
              <a:t> ftp</a:t>
            </a:r>
            <a:r>
              <a:rPr lang="en-US">
                <a:hlinkClick r:id="rId12" invalidUrl="http:///"/>
              </a:rPr>
              <a:t>://</a:t>
            </a:r>
            <a:r>
              <a:rPr lang="en-US"/>
              <a:t>219.83.63.147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13" invalidUrl="http:///"/>
              </a:rPr>
              <a:t> </a:t>
            </a:r>
            <a:r>
              <a:rPr lang="en-US">
                <a:hlinkClick r:id="rId14" invalidUrl="http:///"/>
              </a:rPr>
              <a:t>“http</a:t>
            </a:r>
            <a:r>
              <a:rPr lang="en-US">
                <a:hlinkClick r:id="rId15" invalidUrl="http:///"/>
              </a:rPr>
              <a:t>://</a:t>
            </a:r>
            <a:r>
              <a:rPr lang="en-US"/>
              <a:t>219.83.63.147”&gt;link ftp server&lt;/a&gt;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ABSOLUT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11425"/>
            <a:ext cx="8741793" cy="233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277992"/>
            <a:ext cx="4659945" cy="7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RELATIF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</a:t>
            </a:r>
            <a:r>
              <a:rPr lang="en-US" err="1"/>
              <a:t>relatif</a:t>
            </a:r>
            <a:r>
              <a:rPr lang="en-US"/>
              <a:t> </a:t>
            </a:r>
            <a:r>
              <a:rPr lang="en-US" err="1"/>
              <a:t>merupakan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link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</a:t>
            </a:r>
            <a:r>
              <a:rPr lang="en-US" err="1"/>
              <a:t>mesin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.</a:t>
            </a:r>
          </a:p>
          <a:p>
            <a:r>
              <a:rPr lang="en-US" err="1"/>
              <a:t>Teknik</a:t>
            </a:r>
            <a:r>
              <a:rPr lang="en-US"/>
              <a:t> hyperlink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sering</a:t>
            </a:r>
            <a:r>
              <a:rPr lang="en-US"/>
              <a:t> </a:t>
            </a:r>
            <a:r>
              <a:rPr lang="en-US" err="1"/>
              <a:t>dipergunakan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mengakses</a:t>
            </a:r>
            <a:r>
              <a:rPr lang="en-US"/>
              <a:t> </a:t>
            </a:r>
            <a:r>
              <a:rPr lang="en-US" err="1"/>
              <a:t>tiga</a:t>
            </a:r>
            <a:r>
              <a:rPr lang="en-US"/>
              <a:t> </a:t>
            </a:r>
            <a:r>
              <a:rPr lang="en-US" err="1"/>
              <a:t>hal</a:t>
            </a:r>
            <a:r>
              <a:rPr lang="en-US"/>
              <a:t> </a:t>
            </a:r>
            <a:r>
              <a:rPr lang="en-US" err="1"/>
              <a:t>berikut</a:t>
            </a:r>
            <a:r>
              <a:rPr lang="en-US"/>
              <a:t> :</a:t>
            </a:r>
          </a:p>
          <a:p>
            <a:r>
              <a:rPr lang="en-US"/>
              <a:t>1.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folder</a:t>
            </a:r>
          </a:p>
          <a:p>
            <a:r>
              <a:rPr lang="en-US"/>
              <a:t>2.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folder </a:t>
            </a:r>
            <a:r>
              <a:rPr lang="en-US" err="1"/>
              <a:t>utama</a:t>
            </a:r>
            <a:r>
              <a:rPr lang="en-US"/>
              <a:t>, </a:t>
            </a:r>
            <a:r>
              <a:rPr lang="en-US" err="1"/>
              <a:t>tetapi</a:t>
            </a:r>
            <a:r>
              <a:rPr lang="en-US"/>
              <a:t> </a:t>
            </a:r>
            <a:r>
              <a:rPr lang="en-US" err="1"/>
              <a:t>berbeda</a:t>
            </a:r>
            <a:r>
              <a:rPr lang="en-US"/>
              <a:t> subfolder</a:t>
            </a:r>
          </a:p>
          <a:p>
            <a:r>
              <a:rPr lang="en-US"/>
              <a:t>3. </a:t>
            </a:r>
            <a:r>
              <a:rPr lang="en-US" err="1"/>
              <a:t>halaman</a:t>
            </a:r>
            <a:r>
              <a:rPr lang="en-US"/>
              <a:t> web lain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lokasi</a:t>
            </a:r>
            <a:r>
              <a:rPr lang="en-US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286592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DOWNLOAD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81" y="2249487"/>
            <a:ext cx="49815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319587"/>
            <a:ext cx="6172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98712"/>
            <a:ext cx="7772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12" y="4732337"/>
            <a:ext cx="5362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DALAM SATU FOLDER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" y="2380469"/>
            <a:ext cx="7703048" cy="192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4725534"/>
            <a:ext cx="7086958" cy="152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97" y="5192350"/>
            <a:ext cx="4585653" cy="3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837" y="2997282"/>
            <a:ext cx="3829290" cy="3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MENGAKSES HALAMAN WEB LAIN DALAM SATU FOLDER UTAMA TETAPI BERBEDA SUBFOLDER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3" y="4611687"/>
            <a:ext cx="57721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62" y="4992686"/>
            <a:ext cx="34956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62" y="2691033"/>
            <a:ext cx="3914775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447925"/>
            <a:ext cx="6067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7DD896D5B757646BDC7CC82E12565AF" ma:contentTypeVersion="2" ma:contentTypeDescription="Buat sebuah dokumen baru." ma:contentTypeScope="" ma:versionID="7d6c15e6fe47fe270be2b94dbd7d7b17">
  <xsd:schema xmlns:xsd="http://www.w3.org/2001/XMLSchema" xmlns:xs="http://www.w3.org/2001/XMLSchema" xmlns:p="http://schemas.microsoft.com/office/2006/metadata/properties" xmlns:ns2="d57c5888-7928-4d1f-9cec-680768f9a656" targetNamespace="http://schemas.microsoft.com/office/2006/metadata/properties" ma:root="true" ma:fieldsID="a4fbc74fe07573251c95d839c5538a0e" ns2:_="">
    <xsd:import namespace="d57c5888-7928-4d1f-9cec-680768f9a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c5888-7928-4d1f-9cec-680768f9a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1BC09F-1389-4607-A87A-9C097CE78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78685-6576-4A15-976D-51389187B74D}">
  <ds:schemaRefs>
    <ds:schemaRef ds:uri="d57c5888-7928-4d1f-9cec-680768f9a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Layar Lebar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29</vt:i4>
      </vt:variant>
    </vt:vector>
  </HeadingPairs>
  <TitlesOfParts>
    <vt:vector size="30" baseType="lpstr">
      <vt:lpstr>Integral</vt:lpstr>
      <vt:lpstr>HYPERLINK</vt:lpstr>
      <vt:lpstr>ELEMEN HYPERLINK</vt:lpstr>
      <vt:lpstr>LINK ABSOLUT</vt:lpstr>
      <vt:lpstr>LINK ABSOLUT</vt:lpstr>
      <vt:lpstr>LINK RELATIF</vt:lpstr>
      <vt:lpstr>LINK DOWNLOAD</vt:lpstr>
      <vt:lpstr>LINK EMAIL</vt:lpstr>
      <vt:lpstr>MENGAKSES HALAMAN WEB DALAM SATU FOLDER</vt:lpstr>
      <vt:lpstr>MENGAKSES HALAMAN WEB LAIN DALAM SATU FOLDER UTAMA TETAPI BERBEDA SUBFOLDER</vt:lpstr>
      <vt:lpstr>MENGAKSES HALAMAN WEB LAIN DALAM LOKASI YANG LAIN</vt:lpstr>
      <vt:lpstr>LINK BAGIAN HALAMAN</vt:lpstr>
      <vt:lpstr>LINK BAGIAN HALAMAN</vt:lpstr>
      <vt:lpstr>MEMBUKA JENDELA BARU</vt:lpstr>
      <vt:lpstr>MEMBUKA JENDELA BARU</vt:lpstr>
      <vt:lpstr>LINK TANPA GARIS BAWAH</vt:lpstr>
      <vt:lpstr>LINK TANPA GARIS BAWAH</vt:lpstr>
      <vt:lpstr>LINK DENGAN GAMBAR</vt:lpstr>
      <vt:lpstr>MAPPING GAMBAR</vt:lpstr>
      <vt:lpstr>Bentuk rectangle</vt:lpstr>
      <vt:lpstr>Bentuk poly</vt:lpstr>
      <vt:lpstr>Mapping gambar</vt:lpstr>
      <vt:lpstr>Mapping gambar</vt:lpstr>
      <vt:lpstr>MENGGANTI WARNA LINK</vt:lpstr>
      <vt:lpstr>LINK DENGAN OBJEK FLASH</vt:lpstr>
      <vt:lpstr>LINK DENGAN OBJEK FLASH</vt:lpstr>
      <vt:lpstr>TUGAS BUATLAH HALAMAN WEB DENGAN MENGGUNAKAN HYPERLINK</vt:lpstr>
      <vt:lpstr>TUGAS BUATLAH HALAMAN WEB DENGAN MENGGUNAKAN HYPERLINK</vt:lpstr>
      <vt:lpstr>TUGAS BUATLAH HALAMAN WEB DENGAN MENGGUNAKAN HYPERLINK</vt:lpstr>
      <vt:lpstr>TUGAS BUATLAH HALAMAN WEB DENGAN MENGGUNAKAN HYPERLINK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</dc:title>
  <dc:creator>Veny</dc:creator>
  <cp:revision>9</cp:revision>
  <dcterms:created xsi:type="dcterms:W3CDTF">2018-08-16T01:38:53Z</dcterms:created>
  <dcterms:modified xsi:type="dcterms:W3CDTF">2022-08-29T06:25:45Z</dcterms:modified>
</cp:coreProperties>
</file>