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9" r:id="rId3"/>
    <p:sldId id="261" r:id="rId4"/>
    <p:sldId id="285" r:id="rId5"/>
    <p:sldId id="286" r:id="rId6"/>
    <p:sldId id="262" r:id="rId7"/>
    <p:sldId id="288" r:id="rId8"/>
  </p:sldIdLst>
  <p:sldSz cx="9144000" cy="5143500" type="screen16x9"/>
  <p:notesSz cx="6858000" cy="9144000"/>
  <p:embeddedFontLst>
    <p:embeddedFont>
      <p:font typeface="Muli Light" panose="020B0604020202020204" charset="0"/>
      <p:regular r:id="rId10"/>
      <p:bold r:id="rId11"/>
      <p:italic r:id="rId12"/>
      <p:boldItalic r:id="rId13"/>
    </p:embeddedFont>
    <p:embeddedFont>
      <p:font typeface="Lexend Deca" panose="020B0604020202020204" charset="0"/>
      <p:regular r:id="rId14"/>
    </p:embeddedFont>
    <p:embeddedFont>
      <p:font typeface="Muli ExtraBold" panose="020B0604020202020204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1C4ADA-3FCD-4E15-86FD-39C7163FF266}">
  <a:tblStyle styleId="{F21C4ADA-3FCD-4E15-86FD-39C7163FF2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-11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6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already a plethora of surveillance cameras everywhere</a:t>
            </a:r>
          </a:p>
          <a:p>
            <a:r>
              <a:rPr lang="en-GB" dirty="0" smtClean="0"/>
              <a:t>The goal is </a:t>
            </a:r>
            <a:r>
              <a:rPr lang="en-GB" b="1" dirty="0" smtClean="0"/>
              <a:t>not </a:t>
            </a:r>
            <a:r>
              <a:rPr lang="en-GB" dirty="0" smtClean="0"/>
              <a:t>to replace these cameras, but rather to upgrade them</a:t>
            </a:r>
          </a:p>
          <a:p>
            <a:r>
              <a:rPr lang="en-GB" dirty="0" smtClean="0"/>
              <a:t>If this works out as a sustainable solution, it can be brought to any home by buying an IP camera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71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62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“</a:t>
            </a:r>
            <a:endParaRPr sz="7200">
              <a:solidFill>
                <a:schemeClr val="lt1"/>
              </a:solidFill>
              <a:latin typeface="Muli ExtraBold"/>
              <a:ea typeface="Muli ExtraBold"/>
              <a:cs typeface="Muli ExtraBold"/>
              <a:sym typeface="Muli ExtraBold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81004" y="2023272"/>
            <a:ext cx="4539000" cy="22601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        By</a:t>
            </a:r>
            <a:r>
              <a:rPr lang="en" sz="1600" dirty="0" smtClean="0"/>
              <a:t>: </a:t>
            </a:r>
            <a:r>
              <a:rPr lang="en" sz="1600" dirty="0"/>
              <a:t>T</a:t>
            </a:r>
            <a:r>
              <a:rPr lang="en" sz="1600" dirty="0" smtClean="0"/>
              <a:t>eam Elsyser (Bulgaria)</a:t>
            </a:r>
            <a:endParaRPr sz="16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39" y="239998"/>
            <a:ext cx="3144700" cy="314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We live in a world that has walls and those walls need to be guarded by men with guns.</a:t>
            </a:r>
          </a:p>
          <a:p>
            <a:pPr marL="0" lvl="0" indent="0">
              <a:buNone/>
            </a:pPr>
            <a:r>
              <a:rPr lang="en-US" dirty="0" smtClean="0"/>
              <a:t>- Aaron Sorkin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problem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Excessive human </a:t>
            </a:r>
            <a:r>
              <a:rPr lang="en-GB" dirty="0" smtClean="0"/>
              <a:t>work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GB" dirty="0" smtClean="0"/>
              <a:t>Impossible constant supervision</a:t>
            </a:r>
          </a:p>
          <a:p>
            <a:r>
              <a:rPr lang="en-GB" dirty="0" smtClean="0"/>
              <a:t>Missed accidents/felonies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endParaRPr lang="en-GB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endParaRPr lang="en-GB" dirty="0" smtClean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CrimeSpy</a:t>
            </a:r>
            <a:endParaRPr lang="en-GB" dirty="0" smtClean="0"/>
          </a:p>
          <a:p>
            <a:r>
              <a:rPr lang="en-GB" dirty="0" smtClean="0"/>
              <a:t>AI for surveillance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57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Sustainability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Upgrade, not replace</a:t>
            </a:r>
          </a:p>
          <a:p>
            <a:r>
              <a:rPr lang="en-GB" dirty="0" smtClean="0"/>
              <a:t>Easy home integration</a:t>
            </a:r>
          </a:p>
          <a:p>
            <a:r>
              <a:rPr lang="en-US" dirty="0" smtClean="0"/>
              <a:t>Easy setup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easy scalability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6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/>
            </a:r>
            <a:br>
              <a:rPr lang="en" sz="6000" dirty="0" smtClean="0"/>
            </a:br>
            <a:r>
              <a:rPr lang="en" sz="6000" dirty="0" smtClean="0"/>
              <a:t>Demo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Now you will see the idea in action.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you! </a:t>
            </a:r>
            <a:r>
              <a:rPr lang="en" sz="6000" dirty="0" smtClean="0">
                <a:sym typeface="Wingdings" panose="05000000000000000000" pitchFamily="2" charset="2"/>
              </a:rPr>
              <a:t>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Any questions?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128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Muli Light</vt:lpstr>
      <vt:lpstr>Lexend Deca</vt:lpstr>
      <vt:lpstr>Muli ExtraBold</vt:lpstr>
      <vt:lpstr>Arial</vt:lpstr>
      <vt:lpstr>Wingdings</vt:lpstr>
      <vt:lpstr>Aliena template</vt:lpstr>
      <vt:lpstr>        By: Team Elsyser (Bulgaria)</vt:lpstr>
      <vt:lpstr>PowerPoint Presentation</vt:lpstr>
      <vt:lpstr>The problem</vt:lpstr>
      <vt:lpstr>The solution</vt:lpstr>
      <vt:lpstr>Sustainability</vt:lpstr>
      <vt:lpstr> Demo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By: Team Elsyser (Bulgaria)</dc:title>
  <dc:creator>Mihail Gerginov</dc:creator>
  <cp:lastModifiedBy>Mihail Gerginov</cp:lastModifiedBy>
  <cp:revision>8</cp:revision>
  <dcterms:modified xsi:type="dcterms:W3CDTF">2019-11-06T23:40:58Z</dcterms:modified>
</cp:coreProperties>
</file>