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1" r:id="rId4"/>
    <p:sldId id="285" r:id="rId5"/>
    <p:sldId id="286" r:id="rId6"/>
    <p:sldId id="262" r:id="rId7"/>
    <p:sldId id="288" r:id="rId8"/>
  </p:sldIdLst>
  <p:sldSz cx="9144000" cy="5143500" type="screen16x9"/>
  <p:notesSz cx="6858000" cy="9144000"/>
  <p:embeddedFontLst>
    <p:embeddedFont>
      <p:font typeface="Muli Light" panose="020B0604020202020204" charset="0"/>
      <p:regular r:id="rId10"/>
      <p:bold r:id="rId11"/>
      <p:italic r:id="rId12"/>
      <p:boldItalic r:id="rId13"/>
    </p:embeddedFont>
    <p:embeddedFont>
      <p:font typeface="Muli ExtraBold" panose="020B0604020202020204" charset="0"/>
      <p:bold r:id="rId14"/>
      <p:boldItalic r:id="rId15"/>
    </p:embeddedFont>
    <p:embeddedFont>
      <p:font typeface="Lexend Dec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1C4ADA-3FCD-4E15-86FD-39C7163FF266}">
  <a:tblStyle styleId="{F21C4ADA-3FCD-4E15-86FD-39C7163FF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2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3637795"/>
            <a:ext cx="4539000" cy="36954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By: </a:t>
            </a:r>
            <a:r>
              <a:rPr lang="en" sz="1600" dirty="0"/>
              <a:t>T</a:t>
            </a:r>
            <a:r>
              <a:rPr lang="en" sz="1600" dirty="0" smtClean="0"/>
              <a:t>eam Elsyser (Bulgaria)</a:t>
            </a:r>
            <a:endParaRPr sz="1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24" y="1224283"/>
            <a:ext cx="2342322" cy="2342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We live in a world that has walls and those walls need to be guarded by men with guns.</a:t>
            </a:r>
          </a:p>
          <a:p>
            <a:pPr marL="0" lvl="0" indent="0">
              <a:buNone/>
            </a:pPr>
            <a:r>
              <a:rPr lang="en-US" dirty="0" smtClean="0"/>
              <a:t>- Aaron Sorkin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problem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dirty="0" smtClean="0"/>
              <a:t>Security workers/policemen need to be constantly aware of the activities, recorded by surveillance cameras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dirty="0" smtClean="0"/>
              <a:t>This is not possible 100% of the time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GB" dirty="0" smtClean="0"/>
              <a:t>Also, this requires more human work than needed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Introducing: </a:t>
            </a:r>
            <a:r>
              <a:rPr lang="en-GB" dirty="0" err="1" smtClean="0"/>
              <a:t>CrimeSpy</a:t>
            </a:r>
            <a:endParaRPr lang="en-GB" dirty="0" smtClean="0"/>
          </a:p>
          <a:p>
            <a:r>
              <a:rPr lang="en-GB" dirty="0" smtClean="0"/>
              <a:t>A real-time anomaly detection system for surveillance cameras, using 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7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this idea sustainable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already a plethora of surveillance cameras everywhere</a:t>
            </a:r>
          </a:p>
          <a:p>
            <a:r>
              <a:rPr lang="en-GB" dirty="0" smtClean="0"/>
              <a:t>The goal is </a:t>
            </a:r>
            <a:r>
              <a:rPr lang="en-GB" b="1" dirty="0" smtClean="0"/>
              <a:t>not </a:t>
            </a:r>
            <a:r>
              <a:rPr lang="en-GB" dirty="0" smtClean="0"/>
              <a:t>to replace these cameras, but rather to upgrade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>Demo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Now you will see the idea in action.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 </a:t>
            </a:r>
            <a:r>
              <a:rPr lang="en" sz="6000" dirty="0" smtClean="0">
                <a:sym typeface="Wingdings" panose="05000000000000000000" pitchFamily="2" charset="2"/>
              </a:rPr>
              <a:t>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Any questions?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Office PowerPoint</Application>
  <PresentationFormat>On-screen Show (16:9)</PresentationFormat>
  <Paragraphs>23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Muli Light</vt:lpstr>
      <vt:lpstr>Muli ExtraBold</vt:lpstr>
      <vt:lpstr>Arial</vt:lpstr>
      <vt:lpstr>Wingdings</vt:lpstr>
      <vt:lpstr>Lexend Deca</vt:lpstr>
      <vt:lpstr>Aliena template</vt:lpstr>
      <vt:lpstr>By: Team Elsyser (Bulgaria)</vt:lpstr>
      <vt:lpstr>PowerPoint Presentation</vt:lpstr>
      <vt:lpstr>The problem</vt:lpstr>
      <vt:lpstr>The solution</vt:lpstr>
      <vt:lpstr>Making this idea sustainable</vt:lpstr>
      <vt:lpstr> Demo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Team Elsyser (Bulgaria)</dc:title>
  <dc:creator>Mihail Gerginov</dc:creator>
  <cp:lastModifiedBy>Mihail Gerginov</cp:lastModifiedBy>
  <cp:revision>2</cp:revision>
  <dcterms:modified xsi:type="dcterms:W3CDTF">2019-11-06T08:41:07Z</dcterms:modified>
</cp:coreProperties>
</file>