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1" r:id="rId7"/>
    <p:sldId id="312" r:id="rId8"/>
    <p:sldId id="313" r:id="rId9"/>
    <p:sldId id="31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>
        <p:scale>
          <a:sx n="71" d="100"/>
          <a:sy n="71" d="100"/>
        </p:scale>
        <p:origin x="834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ronet" panose="03030502040406070605" pitchFamily="66" charset="0"/>
              </a:rPr>
              <a:t>Team Approaching Winter</a:t>
            </a:r>
            <a:r>
              <a:rPr lang="bg-BG" dirty="0"/>
              <a:t> </a:t>
            </a:r>
            <a:endParaRPr lang="en-US" dirty="0">
              <a:latin typeface="Coronet" panose="03030502040406070605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Game oF brushes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4063749"/>
            <a:ext cx="3912102" cy="39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oronet" panose="03030502040406070605" pitchFamily="66" charset="0"/>
              </a:rPr>
              <a:t>Team Approaching Winter</a:t>
            </a:r>
            <a:r>
              <a:rPr lang="bg-BG" sz="5400" dirty="0" smtClean="0"/>
              <a:t> </a:t>
            </a:r>
            <a:endParaRPr lang="en-US" sz="5400" dirty="0">
              <a:latin typeface="Coronet" panose="03030502040406070605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Михаил Гергинов (9б)</a:t>
            </a:r>
          </a:p>
          <a:p>
            <a:r>
              <a:rPr lang="bg-BG" dirty="0"/>
              <a:t>Петър Николов (</a:t>
            </a:r>
            <a:r>
              <a:rPr lang="bg-BG" dirty="0" smtClean="0"/>
              <a:t>9б)</a:t>
            </a:r>
            <a:endParaRPr lang="en-US" dirty="0" smtClean="0"/>
          </a:p>
          <a:p>
            <a:r>
              <a:rPr lang="bg-BG" dirty="0" smtClean="0"/>
              <a:t>Ангел Йорданов (9б)</a:t>
            </a:r>
          </a:p>
          <a:p>
            <a:r>
              <a:rPr lang="bg-BG" dirty="0" smtClean="0"/>
              <a:t>Милен Илиев (9б)</a:t>
            </a:r>
          </a:p>
          <a:p>
            <a:r>
              <a:rPr lang="bg-BG" dirty="0" smtClean="0"/>
              <a:t>Мартин Спасов (10г)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96" y="1891552"/>
            <a:ext cx="4129588" cy="19694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4509120"/>
            <a:ext cx="6388363" cy="22443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Coronet" panose="03030502040406070605" pitchFamily="66" charset="0"/>
              </a:rPr>
              <a:t>Developing technologies</a:t>
            </a:r>
            <a:endParaRPr lang="en-US" sz="6000" dirty="0">
              <a:latin typeface="Coronet" panose="0303050204040607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959369"/>
            <a:ext cx="9134391" cy="2585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C#(ASP.NET)</a:t>
            </a:r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r>
              <a:rPr lang="en-US" dirty="0" smtClean="0"/>
              <a:t>    JavaScript</a:t>
            </a:r>
            <a:endParaRPr lang="bg-BG" dirty="0"/>
          </a:p>
          <a:p>
            <a:endParaRPr lang="en-US" dirty="0" smtClean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85" y="116632"/>
            <a:ext cx="2686038" cy="2578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2847627"/>
            <a:ext cx="2871763" cy="28717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25" y="3962399"/>
            <a:ext cx="2286000" cy="1866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837828" y="511569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oronet" panose="0303050204040607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66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2412" y="404664"/>
            <a:ext cx="9144001" cy="137160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5400" dirty="0" smtClean="0">
                <a:latin typeface="Coronet" panose="03030502040406070605" pitchFamily="66" charset="0"/>
              </a:rPr>
              <a:t>Game Of Brushes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50196" y="548680"/>
            <a:ext cx="6840760" cy="5683442"/>
            <a:chOff x="3191527" y="862935"/>
            <a:chExt cx="6268829" cy="59864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1711" y="2746430"/>
              <a:ext cx="2008645" cy="200864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8814" y="862935"/>
              <a:ext cx="2365412" cy="1872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527" y="2746430"/>
              <a:ext cx="1913690" cy="201093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8975" y="4763430"/>
              <a:ext cx="2352736" cy="208593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295" y="2819111"/>
              <a:ext cx="2195417" cy="18915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84" y="4708119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03" y="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Coronet" panose="03030502040406070605" pitchFamily="66" charset="0"/>
              </a:rPr>
              <a:t>Future ideas </a:t>
            </a:r>
            <a:endParaRPr lang="en-US" sz="6600" dirty="0">
              <a:latin typeface="Coronet" panose="030305020404060706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722" y="1628800"/>
            <a:ext cx="9134391" cy="41148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Multiplayer</a:t>
            </a:r>
          </a:p>
          <a:p>
            <a:r>
              <a:rPr lang="en-US" dirty="0" smtClean="0">
                <a:latin typeface="+mj-lt"/>
              </a:rPr>
              <a:t>Leaderboard</a:t>
            </a:r>
          </a:p>
          <a:p>
            <a:r>
              <a:rPr lang="en-US" dirty="0" smtClean="0">
                <a:latin typeface="+mj-lt"/>
              </a:rPr>
              <a:t>Levels</a:t>
            </a:r>
          </a:p>
          <a:p>
            <a:r>
              <a:rPr lang="en-US" dirty="0" smtClean="0">
                <a:latin typeface="+mj-lt"/>
              </a:rPr>
              <a:t>Mobile and responsive design</a:t>
            </a:r>
          </a:p>
          <a:p>
            <a:r>
              <a:rPr lang="en-US" dirty="0" smtClean="0">
                <a:latin typeface="+mj-lt"/>
              </a:rPr>
              <a:t>Rotating screen</a:t>
            </a:r>
          </a:p>
          <a:p>
            <a:r>
              <a:rPr lang="en-US" dirty="0" smtClean="0">
                <a:latin typeface="+mj-lt"/>
              </a:rPr>
              <a:t>Lobby </a:t>
            </a:r>
          </a:p>
          <a:p>
            <a:r>
              <a:rPr lang="en-US" dirty="0" smtClean="0">
                <a:latin typeface="+mj-lt"/>
              </a:rPr>
              <a:t>Larger dictionary</a:t>
            </a:r>
          </a:p>
          <a:p>
            <a:r>
              <a:rPr lang="en-US" dirty="0" smtClean="0">
                <a:latin typeface="+mj-lt"/>
              </a:rPr>
              <a:t>Ranking system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4" y="4725144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0"/>
            <a:ext cx="9144001" cy="1371600"/>
          </a:xfrm>
        </p:spPr>
        <p:txBody>
          <a:bodyPr/>
          <a:lstStyle/>
          <a:p>
            <a:r>
              <a:rPr lang="bg-BG" dirty="0" smtClean="0"/>
              <a:t>				</a:t>
            </a:r>
            <a:r>
              <a:rPr lang="en-US" sz="6000" dirty="0" smtClean="0">
                <a:latin typeface="Coronet" panose="03030502040406070605" pitchFamily="66" charset="0"/>
              </a:rPr>
              <a:t>Questions</a:t>
            </a:r>
            <a:endParaRPr lang="en-US" sz="6000" dirty="0">
              <a:latin typeface="Coronet" panose="03030502040406070605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332656"/>
            <a:ext cx="7068619" cy="70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78</TotalTime>
  <Words>60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Coronet</vt:lpstr>
      <vt:lpstr>Digital Blue Tunnel 16x9</vt:lpstr>
      <vt:lpstr>Team Approaching Winter </vt:lpstr>
      <vt:lpstr>Team Approaching Winter </vt:lpstr>
      <vt:lpstr>Developing technologies</vt:lpstr>
      <vt:lpstr>   Game Of Brushes </vt:lpstr>
      <vt:lpstr>Future ideas </vt:lpstr>
      <vt:lpstr>   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Теам Approaching Winter</dc:title>
  <dc:creator>Angel Jordanov</dc:creator>
  <cp:lastModifiedBy>Angel Jordanov</cp:lastModifiedBy>
  <cp:revision>9</cp:revision>
  <dcterms:created xsi:type="dcterms:W3CDTF">2017-03-26T07:42:41Z</dcterms:created>
  <dcterms:modified xsi:type="dcterms:W3CDTF">2017-03-26T09:01:14Z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