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303" r:id="rId8"/>
    <p:sldId id="306" r:id="rId9"/>
    <p:sldId id="307" r:id="rId10"/>
    <p:sldId id="304" r:id="rId11"/>
    <p:sldId id="298" r:id="rId12"/>
    <p:sldId id="299" r:id="rId13"/>
    <p:sldId id="30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925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8" autoAdjust="0"/>
  </p:normalViewPr>
  <p:slideViewPr>
    <p:cSldViewPr>
      <p:cViewPr varScale="1">
        <p:scale>
          <a:sx n="96" d="100"/>
          <a:sy n="96" d="100"/>
        </p:scale>
        <p:origin x="534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6000" b="1" dirty="0">
                <a:latin typeface="Roboto" panose="02000000000000000000" pitchFamily="2" charset="0"/>
                <a:ea typeface="Roboto" panose="02000000000000000000" pitchFamily="2" charset="0"/>
              </a:rPr>
              <a:t>HACK</a:t>
            </a:r>
            <a:r>
              <a:rPr lang="en-US" altLang="ko-KR" sz="6000" dirty="0">
                <a:latin typeface="Roboto" panose="02000000000000000000" pitchFamily="2" charset="0"/>
                <a:ea typeface="Roboto" panose="02000000000000000000" pitchFamily="2" charset="0"/>
              </a:rPr>
              <a:t>MAN</a:t>
            </a:r>
            <a:r>
              <a:rPr lang="en-US" altLang="ko-KR" sz="6000" b="1" dirty="0">
                <a:latin typeface="Roboto" panose="02000000000000000000" pitchFamily="2" charset="0"/>
                <a:ea typeface="Roboto" panose="02000000000000000000" pitchFamily="2" charset="0"/>
              </a:rPr>
              <a:t>VR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Authors: Team TooEZ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600" dirty="0">
                <a:latin typeface="Roboto" panose="02000000000000000000" pitchFamily="2" charset="0"/>
                <a:ea typeface="Roboto" panose="02000000000000000000" pitchFamily="2" charset="0"/>
              </a:rPr>
              <a:t>So punny. Haha.</a:t>
            </a:r>
            <a:endParaRPr lang="en-US" altLang="ko-KR" sz="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0528-A622-4784-A800-4AB15BE18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66413-ED43-4A4B-A326-BAD29947D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6108" y="3723878"/>
            <a:ext cx="4896544" cy="288032"/>
          </a:xfrm>
        </p:spPr>
        <p:txBody>
          <a:bodyPr/>
          <a:lstStyle/>
          <a:p>
            <a:pPr fontAlgn="base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Now you actually get to see it! </a:t>
            </a:r>
            <a:r>
              <a:rPr lang="iu-Cans-CA" dirty="0">
                <a:latin typeface="Roboto" panose="02000000000000000000" pitchFamily="2" charset="0"/>
                <a:ea typeface="Roboto" panose="02000000000000000000" pitchFamily="2" charset="0"/>
              </a:rPr>
              <a:t>♪~ ᕕ(ᐛ)ᕗ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A57EF-18D6-46E9-A01A-9C33EBBB8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THAT’S IT, FOLKS!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6CED3-E9BD-4EA4-BCD8-77CD0A155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Wait, you made it this far..? I’m… impressed. </a:t>
            </a:r>
            <a:r>
              <a:rPr lang="en-US" dirty="0"/>
              <a:t>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9874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8692658" y="-112119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9324093" y="7138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8692657" y="753392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9312923" y="938271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257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8DBF0853-6650-4723-BD5D-EE42086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8" y="1394249"/>
            <a:ext cx="2611897" cy="26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8692657" y="753392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9312923" y="938271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8" name="Picture 4" descr="Резултат с изображение за controller icon">
            <a:extLst>
              <a:ext uri="{FF2B5EF4-FFF2-40B4-BE49-F238E27FC236}">
                <a16:creationId xmlns:a16="http://schemas.microsoft.com/office/drawing/2014/main" id="{E649BDFD-83FF-4802-9E59-08FC008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" y="1137354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vr headset icon">
            <a:extLst>
              <a:ext uri="{FF2B5EF4-FFF2-40B4-BE49-F238E27FC236}">
                <a16:creationId xmlns:a16="http://schemas.microsoft.com/office/drawing/2014/main" id="{DB93C51A-3AE7-4B3E-A424-08011AE7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" y="2742858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4B695770-CFD3-4CF5-9BCE-1D366005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77" y="1017826"/>
            <a:ext cx="1529830" cy="152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тат с изображение за bluetooth icon">
            <a:extLst>
              <a:ext uri="{FF2B5EF4-FFF2-40B4-BE49-F238E27FC236}">
                <a16:creationId xmlns:a16="http://schemas.microsoft.com/office/drawing/2014/main" id="{1F8D56C0-6A5B-42C4-B171-C4BD43AA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66" y="1339754"/>
            <a:ext cx="752323" cy="75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1C27DF-1B97-4474-AD1A-4807666F69BF}"/>
              </a:ext>
            </a:extLst>
          </p:cNvPr>
          <p:cNvSpPr/>
          <p:nvPr/>
        </p:nvSpPr>
        <p:spPr>
          <a:xfrm>
            <a:off x="2316971" y="1782741"/>
            <a:ext cx="389091" cy="3890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715EBEE-95B0-4715-A71F-6EF5FDD5F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825" y="1811257"/>
            <a:ext cx="342961" cy="34296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 descr="Резултат с изображение за controller icon">
            <a:extLst>
              <a:ext uri="{FF2B5EF4-FFF2-40B4-BE49-F238E27FC236}">
                <a16:creationId xmlns:a16="http://schemas.microsoft.com/office/drawing/2014/main" id="{EB449C0E-C2AF-4B1F-8055-E227CE12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75998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754A4525-52D8-4C71-AC6E-27801F2D51C3}"/>
              </a:ext>
            </a:extLst>
          </p:cNvPr>
          <p:cNvSpPr/>
          <p:nvPr/>
        </p:nvSpPr>
        <p:spPr>
          <a:xfrm rot="19015513">
            <a:off x="2064249" y="2981261"/>
            <a:ext cx="601530" cy="60153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87F21BC-94B7-4F8A-8991-6058998C1716}"/>
              </a:ext>
            </a:extLst>
          </p:cNvPr>
          <p:cNvSpPr/>
          <p:nvPr/>
        </p:nvSpPr>
        <p:spPr>
          <a:xfrm rot="19015513">
            <a:off x="2157058" y="3084738"/>
            <a:ext cx="414690" cy="41469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14E909D-70BD-4607-9570-9D3F9601A79C}"/>
              </a:ext>
            </a:extLst>
          </p:cNvPr>
          <p:cNvSpPr/>
          <p:nvPr/>
        </p:nvSpPr>
        <p:spPr>
          <a:xfrm rot="19015513">
            <a:off x="1853165" y="2779501"/>
            <a:ext cx="1005046" cy="1005046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F9A9189-24A8-42B7-8E9B-2987ED26DD0A}"/>
              </a:ext>
            </a:extLst>
          </p:cNvPr>
          <p:cNvSpPr/>
          <p:nvPr/>
        </p:nvSpPr>
        <p:spPr>
          <a:xfrm rot="19015513">
            <a:off x="1958494" y="2880493"/>
            <a:ext cx="803062" cy="803062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8D8F25-A0F8-4C1E-B6F0-5683734D4302}"/>
              </a:ext>
            </a:extLst>
          </p:cNvPr>
          <p:cNvSpPr/>
          <p:nvPr/>
        </p:nvSpPr>
        <p:spPr>
          <a:xfrm>
            <a:off x="2268377" y="3148748"/>
            <a:ext cx="192052" cy="192052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078FE90B-A2CA-4B53-869A-4C4B188B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9" y="1022026"/>
            <a:ext cx="3692214" cy="36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F7B53-0BAA-4018-993B-7FC3AE6175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5340"/>
          <a:stretch/>
        </p:blipFill>
        <p:spPr>
          <a:xfrm>
            <a:off x="1697586" y="1624670"/>
            <a:ext cx="1938310" cy="24487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078" name="Picture 6" descr="Резултат с изображение за cursor png">
            <a:extLst>
              <a:ext uri="{FF2B5EF4-FFF2-40B4-BE49-F238E27FC236}">
                <a16:creationId xmlns:a16="http://schemas.microsoft.com/office/drawing/2014/main" id="{98F6FBFE-442F-43CD-8EC9-FC8B1E76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11" y="3599725"/>
            <a:ext cx="278950" cy="4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9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4568E-6 L -1.94444E-6 0.00031 C -0.00399 -0.03611 -0.00087 -0.00185 -0.00295 -0.06019 C -0.00312 -0.06297 -0.00382 -0.06574 -0.00399 -0.06883 C -0.00469 -0.07562 -0.0059 -0.08982 -0.0059 -0.08951 C -0.00625 -0.09784 -0.00573 -0.10618 -0.00677 -0.11451 C -0.00746 -0.11821 -0.00885 -0.12253 -0.01059 -0.12469 C -0.01371 -0.1284 -0.0158 -0.13272 -0.01944 -0.13364 C -0.02187 -0.13457 -0.02448 -0.13457 -0.02708 -0.1355 C -0.02864 -0.1358 -0.03021 -0.13642 -0.03177 -0.13704 C -0.03264 -0.13766 -0.03368 -0.13889 -0.03472 -0.13889 C -0.03854 -0.13982 -0.04236 -0.14013 -0.04618 -0.14074 C -0.0493 -0.14198 -0.05173 -0.14229 -0.05469 -0.14414 C -0.05885 -0.1463 -0.05798 -0.14722 -0.06354 -0.14784 C -0.06701 -0.14784 -0.07048 -0.14784 -0.07378 -0.14784 " pathEditMode="relative" rAng="0" ptsTypes="AAAAAAAAAAAAAAA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73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078FE90B-A2CA-4B53-869A-4C4B188B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8069" y="1022026"/>
            <a:ext cx="3692214" cy="36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7170" name="Picture 2" descr="Резултат с изображение за unity logo">
            <a:extLst>
              <a:ext uri="{FF2B5EF4-FFF2-40B4-BE49-F238E27FC236}">
                <a16:creationId xmlns:a16="http://schemas.microsoft.com/office/drawing/2014/main" id="{E3265EB9-A6D0-458C-A6CA-8B4FEC6D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26" y="2532431"/>
            <a:ext cx="1835204" cy="66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Резултат с изображение за vr headset logo png">
            <a:extLst>
              <a:ext uri="{FF2B5EF4-FFF2-40B4-BE49-F238E27FC236}">
                <a16:creationId xmlns:a16="http://schemas.microsoft.com/office/drawing/2014/main" id="{531C5C14-4233-4EFB-BCB3-9913EB92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7" y="5498745"/>
            <a:ext cx="3692216" cy="21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0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4" descr="Резултат с изображение за vr headset logo png">
            <a:extLst>
              <a:ext uri="{FF2B5EF4-FFF2-40B4-BE49-F238E27FC236}">
                <a16:creationId xmlns:a16="http://schemas.microsoft.com/office/drawing/2014/main" id="{4A567C62-A6D2-4051-BD91-19F4E6D9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7" y="1779662"/>
            <a:ext cx="3692216" cy="21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A0E6C2E-2473-46CE-9791-94A9E0E295A5}"/>
              </a:ext>
            </a:extLst>
          </p:cNvPr>
          <p:cNvSpPr/>
          <p:nvPr/>
        </p:nvSpPr>
        <p:spPr>
          <a:xfrm>
            <a:off x="1475656" y="2381059"/>
            <a:ext cx="360040" cy="576064"/>
          </a:xfrm>
          <a:prstGeom prst="ellipse">
            <a:avLst/>
          </a:prstGeom>
          <a:solidFill>
            <a:srgbClr val="2E2925"/>
          </a:solidFill>
          <a:ln>
            <a:solidFill>
              <a:srgbClr val="2E2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7D2A78-2E7F-417B-A1C1-6CA5258AE46F}"/>
              </a:ext>
            </a:extLst>
          </p:cNvPr>
          <p:cNvSpPr/>
          <p:nvPr/>
        </p:nvSpPr>
        <p:spPr>
          <a:xfrm>
            <a:off x="3203848" y="2381059"/>
            <a:ext cx="479213" cy="576064"/>
          </a:xfrm>
          <a:prstGeom prst="ellipse">
            <a:avLst/>
          </a:prstGeom>
          <a:solidFill>
            <a:srgbClr val="2E2925"/>
          </a:solidFill>
          <a:ln>
            <a:solidFill>
              <a:srgbClr val="2E2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Резултат с изображение за white unity logo">
            <a:extLst>
              <a:ext uri="{FF2B5EF4-FFF2-40B4-BE49-F238E27FC236}">
                <a16:creationId xmlns:a16="http://schemas.microsoft.com/office/drawing/2014/main" id="{B4797197-D2CF-40E6-8A9A-93E732FB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4448"/>
            <a:ext cx="809116" cy="809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Резултат с изображение за white unity logo">
            <a:extLst>
              <a:ext uri="{FF2B5EF4-FFF2-40B4-BE49-F238E27FC236}">
                <a16:creationId xmlns:a16="http://schemas.microsoft.com/office/drawing/2014/main" id="{5B900828-D4DD-4E92-85EB-CE018226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12" y="2304448"/>
            <a:ext cx="809116" cy="809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2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76814" y="354293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597080" y="3727816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1F609434-A1AC-408F-90D5-004AD500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92" y="1130679"/>
            <a:ext cx="3689976" cy="36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E3C2-1C37-47BD-976B-E9A089938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WANNA GIVE IT A SHOT?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6275-4939-4317-96C5-1B2AD2997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Got the stuff? Scan the QR code below:</a:t>
            </a:r>
          </a:p>
        </p:txBody>
      </p:sp>
    </p:spTree>
    <p:extLst>
      <p:ext uri="{BB962C8B-B14F-4D97-AF65-F5344CB8AC3E}">
        <p14:creationId xmlns:p14="http://schemas.microsoft.com/office/powerpoint/2010/main" val="27147297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492</Words>
  <Application>Microsoft Office PowerPoint</Application>
  <PresentationFormat>On-screen Show (16:9)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Unicode MS</vt:lpstr>
      <vt:lpstr>Roboto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Software University</cp:lastModifiedBy>
  <cp:revision>98</cp:revision>
  <dcterms:created xsi:type="dcterms:W3CDTF">2016-12-05T23:26:54Z</dcterms:created>
  <dcterms:modified xsi:type="dcterms:W3CDTF">2018-03-17T16:41:40Z</dcterms:modified>
</cp:coreProperties>
</file>