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sldIdLst>
    <p:sldId id="256" r:id="rId4"/>
    <p:sldId id="300" r:id="rId5"/>
    <p:sldId id="301" r:id="rId6"/>
    <p:sldId id="302" r:id="rId7"/>
    <p:sldId id="303" r:id="rId8"/>
    <p:sldId id="306" r:id="rId9"/>
    <p:sldId id="307" r:id="rId10"/>
    <p:sldId id="304" r:id="rId11"/>
    <p:sldId id="299" r:id="rId12"/>
    <p:sldId id="305" r:id="rId1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2925"/>
    <a:srgbClr val="FFFFFF"/>
    <a:srgbClr val="F2A40D"/>
    <a:srgbClr val="32A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5" autoAdjust="0"/>
    <p:restoredTop sz="94628" autoAdjust="0"/>
  </p:normalViewPr>
  <p:slideViewPr>
    <p:cSldViewPr>
      <p:cViewPr varScale="1">
        <p:scale>
          <a:sx n="96" d="100"/>
          <a:sy n="96" d="100"/>
        </p:scale>
        <p:origin x="534" y="72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51920" y="1794902"/>
            <a:ext cx="5292080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</a:t>
            </a:r>
          </a:p>
          <a:p>
            <a:r>
              <a:rPr lang="en-US" altLang="ko-KR" dirty="0">
                <a:ea typeface="맑은 고딕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51772" y="2947030"/>
            <a:ext cx="5292080" cy="4888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  <p:pic>
        <p:nvPicPr>
          <p:cNvPr id="1026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40" y="657349"/>
            <a:ext cx="1765300" cy="391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0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137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0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063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0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877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137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97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26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5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7224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4830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3311860" y="737642"/>
            <a:ext cx="2520280" cy="2520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351" y="1139211"/>
            <a:ext cx="819298" cy="181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0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998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2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6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6085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0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5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56" r:id="rId1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6000" b="1" dirty="0">
                <a:latin typeface="Roboto" panose="02000000000000000000" pitchFamily="2" charset="0"/>
                <a:ea typeface="Roboto" panose="02000000000000000000" pitchFamily="2" charset="0"/>
              </a:rPr>
              <a:t>HACK</a:t>
            </a:r>
            <a:r>
              <a:rPr lang="en-US" altLang="ko-KR" sz="6000" dirty="0">
                <a:latin typeface="Roboto" panose="02000000000000000000" pitchFamily="2" charset="0"/>
                <a:ea typeface="Roboto" panose="02000000000000000000" pitchFamily="2" charset="0"/>
              </a:rPr>
              <a:t>MAN</a:t>
            </a:r>
            <a:r>
              <a:rPr lang="en-US" altLang="ko-KR" sz="6000" b="1" dirty="0">
                <a:latin typeface="Roboto" panose="02000000000000000000" pitchFamily="2" charset="0"/>
                <a:ea typeface="Roboto" panose="02000000000000000000" pitchFamily="2" charset="0"/>
              </a:rPr>
              <a:t>VR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Authors: Team TooEZ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sz="600" dirty="0">
                <a:latin typeface="Roboto" panose="02000000000000000000" pitchFamily="2" charset="0"/>
                <a:ea typeface="Roboto" panose="02000000000000000000" pitchFamily="2" charset="0"/>
              </a:rPr>
              <a:t>So punny. Haha.</a:t>
            </a:r>
            <a:endParaRPr lang="en-US" altLang="ko-KR" sz="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8A57EF-18D6-46E9-A01A-9C33EBBB87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400" b="1" dirty="0">
                <a:latin typeface="Roboto" panose="02000000000000000000" pitchFamily="2" charset="0"/>
                <a:ea typeface="Roboto" panose="02000000000000000000" pitchFamily="2" charset="0"/>
              </a:rPr>
              <a:t>THAT’S IT, FOLKS!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E6CED3-E9BD-4EA4-BCD8-77CD0A15549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Wait, you made it this far..? I’m… impressed. </a:t>
            </a:r>
            <a:r>
              <a:rPr lang="en-US" dirty="0"/>
              <a:t>👏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8987458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>
                <a:latin typeface="Roboto" panose="02000000000000000000" pitchFamily="2" charset="0"/>
              </a:rPr>
              <a:t>SETUP</a:t>
            </a:r>
            <a:endParaRPr lang="ko-KR" altLang="en-US" b="1" dirty="0">
              <a:latin typeface="Roboto" panose="02000000000000000000" pitchFamily="2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How do you make it work?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7544" y="1315361"/>
            <a:ext cx="324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Infographic Designed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Left Arrow 11"/>
          <p:cNvSpPr/>
          <p:nvPr/>
        </p:nvSpPr>
        <p:spPr>
          <a:xfrm rot="20722497">
            <a:off x="8692658" y="-112119"/>
            <a:ext cx="4312380" cy="894796"/>
          </a:xfrm>
          <a:custGeom>
            <a:avLst/>
            <a:gdLst/>
            <a:ahLst/>
            <a:cxnLst/>
            <a:rect l="l" t="t" r="r" b="b"/>
            <a:pathLst>
              <a:path w="4312380" h="894796">
                <a:moveTo>
                  <a:pt x="4312380" y="117603"/>
                </a:moveTo>
                <a:lnTo>
                  <a:pt x="4140261" y="777193"/>
                </a:lnTo>
                <a:lnTo>
                  <a:pt x="497381" y="777193"/>
                </a:lnTo>
                <a:lnTo>
                  <a:pt x="497381" y="894796"/>
                </a:lnTo>
                <a:lnTo>
                  <a:pt x="0" y="447398"/>
                </a:lnTo>
                <a:lnTo>
                  <a:pt x="497381" y="0"/>
                </a:lnTo>
                <a:lnTo>
                  <a:pt x="497381" y="11760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3" name="Group 12"/>
          <p:cNvGrpSpPr/>
          <p:nvPr/>
        </p:nvGrpSpPr>
        <p:grpSpPr>
          <a:xfrm rot="20760000">
            <a:off x="9324093" y="71389"/>
            <a:ext cx="3096344" cy="610978"/>
            <a:chOff x="803640" y="3362835"/>
            <a:chExt cx="2059657" cy="610978"/>
          </a:xfrm>
        </p:grpSpPr>
        <p:sp>
          <p:nvSpPr>
            <p:cNvPr id="14" name="TextBox 13"/>
            <p:cNvSpPr txBox="1"/>
            <p:nvPr/>
          </p:nvSpPr>
          <p:spPr>
            <a:xfrm>
              <a:off x="803640" y="3512148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yourself a VR headset, a decent phone and a Bluetooth controller.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itchFamily="34" charset="0"/>
                </a:rPr>
                <a:t>Step 1</a:t>
              </a:r>
              <a:endParaRPr lang="ko-KR" altLang="en-US" sz="1200" b="1" dirty="0">
                <a:solidFill>
                  <a:schemeClr val="bg1"/>
                </a:solidFill>
                <a:latin typeface="Roboto" panose="02000000000000000000" pitchFamily="2" charset="0"/>
                <a:cs typeface="Arial" pitchFamily="34" charset="0"/>
              </a:endParaRPr>
            </a:p>
          </p:txBody>
        </p:sp>
      </p:grpSp>
      <p:sp>
        <p:nvSpPr>
          <p:cNvPr id="18" name="Left Arrow 17"/>
          <p:cNvSpPr/>
          <p:nvPr/>
        </p:nvSpPr>
        <p:spPr>
          <a:xfrm rot="20722497">
            <a:off x="8692657" y="753392"/>
            <a:ext cx="4312380" cy="894796"/>
          </a:xfrm>
          <a:custGeom>
            <a:avLst/>
            <a:gdLst/>
            <a:ahLst/>
            <a:cxnLst/>
            <a:rect l="l" t="t" r="r" b="b"/>
            <a:pathLst>
              <a:path w="4312380" h="894796">
                <a:moveTo>
                  <a:pt x="4312380" y="117603"/>
                </a:moveTo>
                <a:lnTo>
                  <a:pt x="4140261" y="777193"/>
                </a:lnTo>
                <a:lnTo>
                  <a:pt x="497381" y="777193"/>
                </a:lnTo>
                <a:lnTo>
                  <a:pt x="497381" y="894796"/>
                </a:lnTo>
                <a:lnTo>
                  <a:pt x="0" y="447398"/>
                </a:lnTo>
                <a:lnTo>
                  <a:pt x="497381" y="0"/>
                </a:lnTo>
                <a:lnTo>
                  <a:pt x="497381" y="11760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grpSp>
        <p:nvGrpSpPr>
          <p:cNvPr id="19" name="Group 18"/>
          <p:cNvGrpSpPr/>
          <p:nvPr/>
        </p:nvGrpSpPr>
        <p:grpSpPr>
          <a:xfrm rot="20760000">
            <a:off x="9312923" y="938271"/>
            <a:ext cx="3096344" cy="518645"/>
            <a:chOff x="803640" y="3362835"/>
            <a:chExt cx="2059657" cy="518645"/>
          </a:xfrm>
        </p:grpSpPr>
        <p:sp>
          <p:nvSpPr>
            <p:cNvPr id="20" name="TextBox 19"/>
            <p:cNvSpPr txBox="1"/>
            <p:nvPr/>
          </p:nvSpPr>
          <p:spPr>
            <a:xfrm>
              <a:off x="803640" y="3604481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Connect the controller to your phone.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Step 2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3" name="Left Arrow 22"/>
          <p:cNvSpPr/>
          <p:nvPr/>
        </p:nvSpPr>
        <p:spPr>
          <a:xfrm rot="20722497">
            <a:off x="8692657" y="1605723"/>
            <a:ext cx="4312380" cy="894796"/>
          </a:xfrm>
          <a:custGeom>
            <a:avLst/>
            <a:gdLst/>
            <a:ahLst/>
            <a:cxnLst/>
            <a:rect l="l" t="t" r="r" b="b"/>
            <a:pathLst>
              <a:path w="4312380" h="894796">
                <a:moveTo>
                  <a:pt x="4312380" y="117603"/>
                </a:moveTo>
                <a:lnTo>
                  <a:pt x="4140261" y="777193"/>
                </a:lnTo>
                <a:lnTo>
                  <a:pt x="497381" y="777193"/>
                </a:lnTo>
                <a:lnTo>
                  <a:pt x="497381" y="894796"/>
                </a:lnTo>
                <a:lnTo>
                  <a:pt x="0" y="447398"/>
                </a:lnTo>
                <a:lnTo>
                  <a:pt x="497381" y="0"/>
                </a:lnTo>
                <a:lnTo>
                  <a:pt x="497381" y="11760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4" name="Group 23"/>
          <p:cNvGrpSpPr/>
          <p:nvPr/>
        </p:nvGrpSpPr>
        <p:grpSpPr>
          <a:xfrm rot="20760000">
            <a:off x="9324092" y="1789231"/>
            <a:ext cx="3096344" cy="610978"/>
            <a:chOff x="803640" y="3362835"/>
            <a:chExt cx="2059657" cy="610978"/>
          </a:xfrm>
        </p:grpSpPr>
        <p:sp>
          <p:nvSpPr>
            <p:cNvPr id="25" name="TextBox 24"/>
            <p:cNvSpPr txBox="1"/>
            <p:nvPr/>
          </p:nvSpPr>
          <p:spPr>
            <a:xfrm>
              <a:off x="803640" y="3512148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Launch the “HackManVR” app through the phone and put it in the headset.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Step 3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8" name="Left Arrow 27"/>
          <p:cNvSpPr/>
          <p:nvPr/>
        </p:nvSpPr>
        <p:spPr>
          <a:xfrm rot="20722497">
            <a:off x="8692657" y="2418620"/>
            <a:ext cx="4312380" cy="894796"/>
          </a:xfrm>
          <a:custGeom>
            <a:avLst/>
            <a:gdLst/>
            <a:ahLst/>
            <a:cxnLst/>
            <a:rect l="l" t="t" r="r" b="b"/>
            <a:pathLst>
              <a:path w="4312380" h="894796">
                <a:moveTo>
                  <a:pt x="4312380" y="117603"/>
                </a:moveTo>
                <a:lnTo>
                  <a:pt x="4140261" y="777193"/>
                </a:lnTo>
                <a:lnTo>
                  <a:pt x="497381" y="777193"/>
                </a:lnTo>
                <a:lnTo>
                  <a:pt x="497381" y="894796"/>
                </a:lnTo>
                <a:lnTo>
                  <a:pt x="0" y="447398"/>
                </a:lnTo>
                <a:lnTo>
                  <a:pt x="497381" y="0"/>
                </a:lnTo>
                <a:lnTo>
                  <a:pt x="497381" y="11760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9" name="Group 28"/>
          <p:cNvGrpSpPr/>
          <p:nvPr/>
        </p:nvGrpSpPr>
        <p:grpSpPr>
          <a:xfrm rot="20760000">
            <a:off x="9312923" y="2603499"/>
            <a:ext cx="3096344" cy="518645"/>
            <a:chOff x="803640" y="3362835"/>
            <a:chExt cx="2059657" cy="518645"/>
          </a:xfrm>
        </p:grpSpPr>
        <p:sp>
          <p:nvSpPr>
            <p:cNvPr id="30" name="TextBox 29"/>
            <p:cNvSpPr txBox="1"/>
            <p:nvPr/>
          </p:nvSpPr>
          <p:spPr>
            <a:xfrm>
              <a:off x="803640" y="3604481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are ready to go!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Step 4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72574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8" name="Picture 8" descr="Резултат с изображение за smartphone icon">
            <a:extLst>
              <a:ext uri="{FF2B5EF4-FFF2-40B4-BE49-F238E27FC236}">
                <a16:creationId xmlns:a16="http://schemas.microsoft.com/office/drawing/2014/main" id="{8DBF0853-6650-4723-BD5D-EE42086C28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6768" y="1394249"/>
            <a:ext cx="2611897" cy="2611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>
                <a:latin typeface="Roboto" panose="02000000000000000000" pitchFamily="2" charset="0"/>
              </a:rPr>
              <a:t>SETUP</a:t>
            </a:r>
            <a:endParaRPr lang="ko-KR" altLang="en-US" b="1" dirty="0">
              <a:latin typeface="Roboto" panose="02000000000000000000" pitchFamily="2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How do you make it work?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7544" y="1315361"/>
            <a:ext cx="324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Infographic Designed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Left Arrow 11"/>
          <p:cNvSpPr/>
          <p:nvPr/>
        </p:nvSpPr>
        <p:spPr>
          <a:xfrm rot="20722497">
            <a:off x="5004840" y="946851"/>
            <a:ext cx="4312380" cy="894796"/>
          </a:xfrm>
          <a:custGeom>
            <a:avLst/>
            <a:gdLst/>
            <a:ahLst/>
            <a:cxnLst/>
            <a:rect l="l" t="t" r="r" b="b"/>
            <a:pathLst>
              <a:path w="4312380" h="894796">
                <a:moveTo>
                  <a:pt x="4312380" y="117603"/>
                </a:moveTo>
                <a:lnTo>
                  <a:pt x="4140261" y="777193"/>
                </a:lnTo>
                <a:lnTo>
                  <a:pt x="497381" y="777193"/>
                </a:lnTo>
                <a:lnTo>
                  <a:pt x="497381" y="894796"/>
                </a:lnTo>
                <a:lnTo>
                  <a:pt x="0" y="447398"/>
                </a:lnTo>
                <a:lnTo>
                  <a:pt x="497381" y="0"/>
                </a:lnTo>
                <a:lnTo>
                  <a:pt x="497381" y="11760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3" name="Group 12"/>
          <p:cNvGrpSpPr/>
          <p:nvPr/>
        </p:nvGrpSpPr>
        <p:grpSpPr>
          <a:xfrm rot="20760000">
            <a:off x="5636275" y="1130359"/>
            <a:ext cx="3096344" cy="610978"/>
            <a:chOff x="803640" y="3362835"/>
            <a:chExt cx="2059657" cy="610978"/>
          </a:xfrm>
        </p:grpSpPr>
        <p:sp>
          <p:nvSpPr>
            <p:cNvPr id="14" name="TextBox 13"/>
            <p:cNvSpPr txBox="1"/>
            <p:nvPr/>
          </p:nvSpPr>
          <p:spPr>
            <a:xfrm>
              <a:off x="803640" y="3512148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yourself a VR headset, a decent phone and a Bluetooth controller.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itchFamily="34" charset="0"/>
                </a:rPr>
                <a:t>Step 1</a:t>
              </a:r>
              <a:endParaRPr lang="ko-KR" altLang="en-US" sz="1200" b="1" dirty="0">
                <a:solidFill>
                  <a:schemeClr val="bg1"/>
                </a:solidFill>
                <a:latin typeface="Roboto" panose="02000000000000000000" pitchFamily="2" charset="0"/>
                <a:cs typeface="Arial" pitchFamily="34" charset="0"/>
              </a:endParaRPr>
            </a:p>
          </p:txBody>
        </p:sp>
      </p:grpSp>
      <p:sp>
        <p:nvSpPr>
          <p:cNvPr id="18" name="Left Arrow 17"/>
          <p:cNvSpPr/>
          <p:nvPr/>
        </p:nvSpPr>
        <p:spPr>
          <a:xfrm rot="20722497">
            <a:off x="8692657" y="753392"/>
            <a:ext cx="4312380" cy="894796"/>
          </a:xfrm>
          <a:custGeom>
            <a:avLst/>
            <a:gdLst/>
            <a:ahLst/>
            <a:cxnLst/>
            <a:rect l="l" t="t" r="r" b="b"/>
            <a:pathLst>
              <a:path w="4312380" h="894796">
                <a:moveTo>
                  <a:pt x="4312380" y="117603"/>
                </a:moveTo>
                <a:lnTo>
                  <a:pt x="4140261" y="777193"/>
                </a:lnTo>
                <a:lnTo>
                  <a:pt x="497381" y="777193"/>
                </a:lnTo>
                <a:lnTo>
                  <a:pt x="497381" y="894796"/>
                </a:lnTo>
                <a:lnTo>
                  <a:pt x="0" y="447398"/>
                </a:lnTo>
                <a:lnTo>
                  <a:pt x="497381" y="0"/>
                </a:lnTo>
                <a:lnTo>
                  <a:pt x="497381" y="11760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grpSp>
        <p:nvGrpSpPr>
          <p:cNvPr id="19" name="Group 18"/>
          <p:cNvGrpSpPr/>
          <p:nvPr/>
        </p:nvGrpSpPr>
        <p:grpSpPr>
          <a:xfrm rot="20760000">
            <a:off x="9312923" y="938271"/>
            <a:ext cx="3096344" cy="518645"/>
            <a:chOff x="803640" y="3362835"/>
            <a:chExt cx="2059657" cy="518645"/>
          </a:xfrm>
        </p:grpSpPr>
        <p:sp>
          <p:nvSpPr>
            <p:cNvPr id="20" name="TextBox 19"/>
            <p:cNvSpPr txBox="1"/>
            <p:nvPr/>
          </p:nvSpPr>
          <p:spPr>
            <a:xfrm>
              <a:off x="803640" y="3604481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Connect the controller to your phone.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Step 2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3" name="Left Arrow 22"/>
          <p:cNvSpPr/>
          <p:nvPr/>
        </p:nvSpPr>
        <p:spPr>
          <a:xfrm rot="20722497">
            <a:off x="8692657" y="1605723"/>
            <a:ext cx="4312380" cy="894796"/>
          </a:xfrm>
          <a:custGeom>
            <a:avLst/>
            <a:gdLst/>
            <a:ahLst/>
            <a:cxnLst/>
            <a:rect l="l" t="t" r="r" b="b"/>
            <a:pathLst>
              <a:path w="4312380" h="894796">
                <a:moveTo>
                  <a:pt x="4312380" y="117603"/>
                </a:moveTo>
                <a:lnTo>
                  <a:pt x="4140261" y="777193"/>
                </a:lnTo>
                <a:lnTo>
                  <a:pt x="497381" y="777193"/>
                </a:lnTo>
                <a:lnTo>
                  <a:pt x="497381" y="894796"/>
                </a:lnTo>
                <a:lnTo>
                  <a:pt x="0" y="447398"/>
                </a:lnTo>
                <a:lnTo>
                  <a:pt x="497381" y="0"/>
                </a:lnTo>
                <a:lnTo>
                  <a:pt x="497381" y="11760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4" name="Group 23"/>
          <p:cNvGrpSpPr/>
          <p:nvPr/>
        </p:nvGrpSpPr>
        <p:grpSpPr>
          <a:xfrm rot="20760000">
            <a:off x="9324092" y="1789231"/>
            <a:ext cx="3096344" cy="610978"/>
            <a:chOff x="803640" y="3362835"/>
            <a:chExt cx="2059657" cy="610978"/>
          </a:xfrm>
        </p:grpSpPr>
        <p:sp>
          <p:nvSpPr>
            <p:cNvPr id="25" name="TextBox 24"/>
            <p:cNvSpPr txBox="1"/>
            <p:nvPr/>
          </p:nvSpPr>
          <p:spPr>
            <a:xfrm>
              <a:off x="803640" y="3512148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Launch the “HackManVR” app through the phone and put it in the headset.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Step 3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8" name="Left Arrow 27"/>
          <p:cNvSpPr/>
          <p:nvPr/>
        </p:nvSpPr>
        <p:spPr>
          <a:xfrm rot="20722497">
            <a:off x="8692657" y="2418620"/>
            <a:ext cx="4312380" cy="894796"/>
          </a:xfrm>
          <a:custGeom>
            <a:avLst/>
            <a:gdLst/>
            <a:ahLst/>
            <a:cxnLst/>
            <a:rect l="l" t="t" r="r" b="b"/>
            <a:pathLst>
              <a:path w="4312380" h="894796">
                <a:moveTo>
                  <a:pt x="4312380" y="117603"/>
                </a:moveTo>
                <a:lnTo>
                  <a:pt x="4140261" y="777193"/>
                </a:lnTo>
                <a:lnTo>
                  <a:pt x="497381" y="777193"/>
                </a:lnTo>
                <a:lnTo>
                  <a:pt x="497381" y="894796"/>
                </a:lnTo>
                <a:lnTo>
                  <a:pt x="0" y="447398"/>
                </a:lnTo>
                <a:lnTo>
                  <a:pt x="497381" y="0"/>
                </a:lnTo>
                <a:lnTo>
                  <a:pt x="497381" y="11760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9" name="Group 28"/>
          <p:cNvGrpSpPr/>
          <p:nvPr/>
        </p:nvGrpSpPr>
        <p:grpSpPr>
          <a:xfrm rot="20760000">
            <a:off x="9312923" y="2603499"/>
            <a:ext cx="3096344" cy="518645"/>
            <a:chOff x="803640" y="3362835"/>
            <a:chExt cx="2059657" cy="518645"/>
          </a:xfrm>
        </p:grpSpPr>
        <p:sp>
          <p:nvSpPr>
            <p:cNvPr id="30" name="TextBox 29"/>
            <p:cNvSpPr txBox="1"/>
            <p:nvPr/>
          </p:nvSpPr>
          <p:spPr>
            <a:xfrm>
              <a:off x="803640" y="3604481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are ready to go!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Step 4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pic>
        <p:nvPicPr>
          <p:cNvPr id="1028" name="Picture 4" descr="Резултат с изображение за controller icon">
            <a:extLst>
              <a:ext uri="{FF2B5EF4-FFF2-40B4-BE49-F238E27FC236}">
                <a16:creationId xmlns:a16="http://schemas.microsoft.com/office/drawing/2014/main" id="{E649BDFD-83FF-4802-9E59-08FC0084B7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84" y="1137354"/>
            <a:ext cx="1492240" cy="149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Резултат с изображение за vr headset icon">
            <a:extLst>
              <a:ext uri="{FF2B5EF4-FFF2-40B4-BE49-F238E27FC236}">
                <a16:creationId xmlns:a16="http://schemas.microsoft.com/office/drawing/2014/main" id="{DB93C51A-3AE7-4B3E-A424-08011AE7A6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84" y="2742858"/>
            <a:ext cx="1492240" cy="149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3888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8" descr="Резултат с изображение за smartphone icon">
            <a:extLst>
              <a:ext uri="{FF2B5EF4-FFF2-40B4-BE49-F238E27FC236}">
                <a16:creationId xmlns:a16="http://schemas.microsoft.com/office/drawing/2014/main" id="{4B695770-CFD3-4CF5-9BCE-1D36600539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877" y="1017826"/>
            <a:ext cx="1529830" cy="1529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Резултат с изображение за bluetooth icon">
            <a:extLst>
              <a:ext uri="{FF2B5EF4-FFF2-40B4-BE49-F238E27FC236}">
                <a16:creationId xmlns:a16="http://schemas.microsoft.com/office/drawing/2014/main" id="{1F8D56C0-6A5B-42C4-B171-C4BD43AA1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066" y="1339754"/>
            <a:ext cx="752323" cy="752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561C27DF-1B97-4474-AD1A-4807666F69BF}"/>
              </a:ext>
            </a:extLst>
          </p:cNvPr>
          <p:cNvSpPr/>
          <p:nvPr/>
        </p:nvSpPr>
        <p:spPr>
          <a:xfrm>
            <a:off x="2316971" y="1782741"/>
            <a:ext cx="389091" cy="38909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Graphic 10" descr="Checkmark">
            <a:extLst>
              <a:ext uri="{FF2B5EF4-FFF2-40B4-BE49-F238E27FC236}">
                <a16:creationId xmlns:a16="http://schemas.microsoft.com/office/drawing/2014/main" id="{B715EBEE-95B0-4715-A71F-6EF5FDD5FD6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34825" y="1811257"/>
            <a:ext cx="342961" cy="342961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>
                <a:latin typeface="Roboto" panose="02000000000000000000" pitchFamily="2" charset="0"/>
              </a:rPr>
              <a:t>SETUP</a:t>
            </a:r>
            <a:endParaRPr lang="ko-KR" altLang="en-US" b="1" dirty="0">
              <a:latin typeface="Roboto" panose="02000000000000000000" pitchFamily="2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How do you make it work?</a:t>
            </a:r>
          </a:p>
        </p:txBody>
      </p:sp>
      <p:sp>
        <p:nvSpPr>
          <p:cNvPr id="12" name="Left Arrow 11"/>
          <p:cNvSpPr/>
          <p:nvPr/>
        </p:nvSpPr>
        <p:spPr>
          <a:xfrm rot="20722497">
            <a:off x="5004840" y="946851"/>
            <a:ext cx="4312380" cy="894796"/>
          </a:xfrm>
          <a:custGeom>
            <a:avLst/>
            <a:gdLst/>
            <a:ahLst/>
            <a:cxnLst/>
            <a:rect l="l" t="t" r="r" b="b"/>
            <a:pathLst>
              <a:path w="4312380" h="894796">
                <a:moveTo>
                  <a:pt x="4312380" y="117603"/>
                </a:moveTo>
                <a:lnTo>
                  <a:pt x="4140261" y="777193"/>
                </a:lnTo>
                <a:lnTo>
                  <a:pt x="497381" y="777193"/>
                </a:lnTo>
                <a:lnTo>
                  <a:pt x="497381" y="894796"/>
                </a:lnTo>
                <a:lnTo>
                  <a:pt x="0" y="447398"/>
                </a:lnTo>
                <a:lnTo>
                  <a:pt x="497381" y="0"/>
                </a:lnTo>
                <a:lnTo>
                  <a:pt x="497381" y="11760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3" name="Group 12"/>
          <p:cNvGrpSpPr/>
          <p:nvPr/>
        </p:nvGrpSpPr>
        <p:grpSpPr>
          <a:xfrm rot="20760000">
            <a:off x="5636275" y="1130359"/>
            <a:ext cx="3096344" cy="610978"/>
            <a:chOff x="803640" y="3362835"/>
            <a:chExt cx="2059657" cy="610978"/>
          </a:xfrm>
        </p:grpSpPr>
        <p:sp>
          <p:nvSpPr>
            <p:cNvPr id="14" name="TextBox 13"/>
            <p:cNvSpPr txBox="1"/>
            <p:nvPr/>
          </p:nvSpPr>
          <p:spPr>
            <a:xfrm>
              <a:off x="803640" y="3512148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yourself a VR headset, a decent phone and a Bluetooth controller.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itchFamily="34" charset="0"/>
                </a:rPr>
                <a:t>Step 1</a:t>
              </a:r>
              <a:endParaRPr lang="ko-KR" altLang="en-US" sz="1200" b="1" dirty="0">
                <a:solidFill>
                  <a:schemeClr val="bg1"/>
                </a:solidFill>
                <a:latin typeface="Roboto" panose="02000000000000000000" pitchFamily="2" charset="0"/>
                <a:cs typeface="Arial" pitchFamily="34" charset="0"/>
              </a:endParaRPr>
            </a:p>
          </p:txBody>
        </p:sp>
      </p:grpSp>
      <p:sp>
        <p:nvSpPr>
          <p:cNvPr id="18" name="Left Arrow 17"/>
          <p:cNvSpPr/>
          <p:nvPr/>
        </p:nvSpPr>
        <p:spPr>
          <a:xfrm rot="20722497">
            <a:off x="4976814" y="1797775"/>
            <a:ext cx="4312380" cy="894796"/>
          </a:xfrm>
          <a:custGeom>
            <a:avLst/>
            <a:gdLst/>
            <a:ahLst/>
            <a:cxnLst/>
            <a:rect l="l" t="t" r="r" b="b"/>
            <a:pathLst>
              <a:path w="4312380" h="894796">
                <a:moveTo>
                  <a:pt x="4312380" y="117603"/>
                </a:moveTo>
                <a:lnTo>
                  <a:pt x="4140261" y="777193"/>
                </a:lnTo>
                <a:lnTo>
                  <a:pt x="497381" y="777193"/>
                </a:lnTo>
                <a:lnTo>
                  <a:pt x="497381" y="894796"/>
                </a:lnTo>
                <a:lnTo>
                  <a:pt x="0" y="447398"/>
                </a:lnTo>
                <a:lnTo>
                  <a:pt x="497381" y="0"/>
                </a:lnTo>
                <a:lnTo>
                  <a:pt x="497381" y="11760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grpSp>
        <p:nvGrpSpPr>
          <p:cNvPr id="19" name="Group 18"/>
          <p:cNvGrpSpPr/>
          <p:nvPr/>
        </p:nvGrpSpPr>
        <p:grpSpPr>
          <a:xfrm rot="20760000">
            <a:off x="5597080" y="1982654"/>
            <a:ext cx="3096344" cy="518645"/>
            <a:chOff x="803640" y="3362835"/>
            <a:chExt cx="2059657" cy="518645"/>
          </a:xfrm>
        </p:grpSpPr>
        <p:sp>
          <p:nvSpPr>
            <p:cNvPr id="20" name="TextBox 19"/>
            <p:cNvSpPr txBox="1"/>
            <p:nvPr/>
          </p:nvSpPr>
          <p:spPr>
            <a:xfrm>
              <a:off x="803640" y="3604481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Connect the controller to your phone.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Step 2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3" name="Left Arrow 22"/>
          <p:cNvSpPr/>
          <p:nvPr/>
        </p:nvSpPr>
        <p:spPr>
          <a:xfrm rot="20722497">
            <a:off x="8692657" y="1605723"/>
            <a:ext cx="4312380" cy="894796"/>
          </a:xfrm>
          <a:custGeom>
            <a:avLst/>
            <a:gdLst/>
            <a:ahLst/>
            <a:cxnLst/>
            <a:rect l="l" t="t" r="r" b="b"/>
            <a:pathLst>
              <a:path w="4312380" h="894796">
                <a:moveTo>
                  <a:pt x="4312380" y="117603"/>
                </a:moveTo>
                <a:lnTo>
                  <a:pt x="4140261" y="777193"/>
                </a:lnTo>
                <a:lnTo>
                  <a:pt x="497381" y="777193"/>
                </a:lnTo>
                <a:lnTo>
                  <a:pt x="497381" y="894796"/>
                </a:lnTo>
                <a:lnTo>
                  <a:pt x="0" y="447398"/>
                </a:lnTo>
                <a:lnTo>
                  <a:pt x="497381" y="0"/>
                </a:lnTo>
                <a:lnTo>
                  <a:pt x="497381" y="11760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4" name="Group 23"/>
          <p:cNvGrpSpPr/>
          <p:nvPr/>
        </p:nvGrpSpPr>
        <p:grpSpPr>
          <a:xfrm rot="20760000">
            <a:off x="9324092" y="1789231"/>
            <a:ext cx="3096344" cy="610978"/>
            <a:chOff x="803640" y="3362835"/>
            <a:chExt cx="2059657" cy="610978"/>
          </a:xfrm>
        </p:grpSpPr>
        <p:sp>
          <p:nvSpPr>
            <p:cNvPr id="25" name="TextBox 24"/>
            <p:cNvSpPr txBox="1"/>
            <p:nvPr/>
          </p:nvSpPr>
          <p:spPr>
            <a:xfrm>
              <a:off x="803640" y="3512148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Launch the “HackManVR” app through the phone and put it in the headset.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Step 3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8" name="Left Arrow 27"/>
          <p:cNvSpPr/>
          <p:nvPr/>
        </p:nvSpPr>
        <p:spPr>
          <a:xfrm rot="20722497">
            <a:off x="8692657" y="2418620"/>
            <a:ext cx="4312380" cy="894796"/>
          </a:xfrm>
          <a:custGeom>
            <a:avLst/>
            <a:gdLst/>
            <a:ahLst/>
            <a:cxnLst/>
            <a:rect l="l" t="t" r="r" b="b"/>
            <a:pathLst>
              <a:path w="4312380" h="894796">
                <a:moveTo>
                  <a:pt x="4312380" y="117603"/>
                </a:moveTo>
                <a:lnTo>
                  <a:pt x="4140261" y="777193"/>
                </a:lnTo>
                <a:lnTo>
                  <a:pt x="497381" y="777193"/>
                </a:lnTo>
                <a:lnTo>
                  <a:pt x="497381" y="894796"/>
                </a:lnTo>
                <a:lnTo>
                  <a:pt x="0" y="447398"/>
                </a:lnTo>
                <a:lnTo>
                  <a:pt x="497381" y="0"/>
                </a:lnTo>
                <a:lnTo>
                  <a:pt x="497381" y="11760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9" name="Group 28"/>
          <p:cNvGrpSpPr/>
          <p:nvPr/>
        </p:nvGrpSpPr>
        <p:grpSpPr>
          <a:xfrm rot="20760000">
            <a:off x="9312923" y="2603499"/>
            <a:ext cx="3096344" cy="518645"/>
            <a:chOff x="803640" y="3362835"/>
            <a:chExt cx="2059657" cy="518645"/>
          </a:xfrm>
        </p:grpSpPr>
        <p:sp>
          <p:nvSpPr>
            <p:cNvPr id="30" name="TextBox 29"/>
            <p:cNvSpPr txBox="1"/>
            <p:nvPr/>
          </p:nvSpPr>
          <p:spPr>
            <a:xfrm>
              <a:off x="803640" y="3604481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are ready to go!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Step 4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pic>
        <p:nvPicPr>
          <p:cNvPr id="27" name="Picture 4" descr="Резултат с изображение за controller icon">
            <a:extLst>
              <a:ext uri="{FF2B5EF4-FFF2-40B4-BE49-F238E27FC236}">
                <a16:creationId xmlns:a16="http://schemas.microsoft.com/office/drawing/2014/main" id="{EB449C0E-C2AF-4B1F-8055-E227CE12EA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275998"/>
            <a:ext cx="1492240" cy="149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Arc 32">
            <a:extLst>
              <a:ext uri="{FF2B5EF4-FFF2-40B4-BE49-F238E27FC236}">
                <a16:creationId xmlns:a16="http://schemas.microsoft.com/office/drawing/2014/main" id="{754A4525-52D8-4C71-AC6E-27801F2D51C3}"/>
              </a:ext>
            </a:extLst>
          </p:cNvPr>
          <p:cNvSpPr/>
          <p:nvPr/>
        </p:nvSpPr>
        <p:spPr>
          <a:xfrm rot="19015513">
            <a:off x="2064249" y="2981261"/>
            <a:ext cx="601530" cy="601530"/>
          </a:xfrm>
          <a:prstGeom prst="arc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C87F21BC-94B7-4F8A-8991-6058998C1716}"/>
              </a:ext>
            </a:extLst>
          </p:cNvPr>
          <p:cNvSpPr/>
          <p:nvPr/>
        </p:nvSpPr>
        <p:spPr>
          <a:xfrm rot="19015513">
            <a:off x="2157058" y="3084738"/>
            <a:ext cx="414690" cy="414690"/>
          </a:xfrm>
          <a:prstGeom prst="arc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Arc 37">
            <a:extLst>
              <a:ext uri="{FF2B5EF4-FFF2-40B4-BE49-F238E27FC236}">
                <a16:creationId xmlns:a16="http://schemas.microsoft.com/office/drawing/2014/main" id="{814E909D-70BD-4607-9570-9D3F9601A79C}"/>
              </a:ext>
            </a:extLst>
          </p:cNvPr>
          <p:cNvSpPr/>
          <p:nvPr/>
        </p:nvSpPr>
        <p:spPr>
          <a:xfrm rot="19015513">
            <a:off x="1853165" y="2779501"/>
            <a:ext cx="1005046" cy="1005046"/>
          </a:xfrm>
          <a:prstGeom prst="arc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4F9A9189-24A8-42B7-8E9B-2987ED26DD0A}"/>
              </a:ext>
            </a:extLst>
          </p:cNvPr>
          <p:cNvSpPr/>
          <p:nvPr/>
        </p:nvSpPr>
        <p:spPr>
          <a:xfrm rot="19015513">
            <a:off x="1958494" y="2880493"/>
            <a:ext cx="803062" cy="803062"/>
          </a:xfrm>
          <a:prstGeom prst="arc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68D8F25-A0F8-4C1E-B6F0-5683734D4302}"/>
              </a:ext>
            </a:extLst>
          </p:cNvPr>
          <p:cNvSpPr/>
          <p:nvPr/>
        </p:nvSpPr>
        <p:spPr>
          <a:xfrm>
            <a:off x="2268377" y="3148748"/>
            <a:ext cx="192052" cy="192052"/>
          </a:xfrm>
          <a:prstGeom prst="ellipse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4236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2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2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2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2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1" presetClass="entr" presetSubtype="1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1" presetClass="entr" presetSubtype="1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4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33" grpId="0" animBg="1"/>
      <p:bldP spid="33" grpId="1" animBg="1"/>
      <p:bldP spid="34" grpId="0" animBg="1"/>
      <p:bldP spid="34" grpId="1" animBg="1"/>
      <p:bldP spid="38" grpId="0" animBg="1"/>
      <p:bldP spid="38" grpId="1" animBg="1"/>
      <p:bldP spid="39" grpId="0" animBg="1"/>
      <p:bldP spid="39" grpId="1" animBg="1"/>
      <p:bldP spid="5" grpId="0" animBg="1"/>
      <p:bldP spid="5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8" descr="Резултат с изображение за smartphone icon">
            <a:extLst>
              <a:ext uri="{FF2B5EF4-FFF2-40B4-BE49-F238E27FC236}">
                <a16:creationId xmlns:a16="http://schemas.microsoft.com/office/drawing/2014/main" id="{078FE90B-A2CA-4B53-869A-4C4B188BDD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69" y="1022026"/>
            <a:ext cx="3692214" cy="3692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98F7B53-0BAA-4018-993B-7FC3AE61757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98" b="25340"/>
          <a:stretch/>
        </p:blipFill>
        <p:spPr>
          <a:xfrm>
            <a:off x="1697586" y="1624670"/>
            <a:ext cx="1938310" cy="2448752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>
                <a:latin typeface="Roboto" panose="02000000000000000000" pitchFamily="2" charset="0"/>
              </a:rPr>
              <a:t>SETUP</a:t>
            </a:r>
            <a:endParaRPr lang="ko-KR" altLang="en-US" b="1" dirty="0">
              <a:latin typeface="Roboto" panose="02000000000000000000" pitchFamily="2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How do you make it work?</a:t>
            </a:r>
          </a:p>
        </p:txBody>
      </p:sp>
      <p:sp>
        <p:nvSpPr>
          <p:cNvPr id="12" name="Left Arrow 11"/>
          <p:cNvSpPr/>
          <p:nvPr/>
        </p:nvSpPr>
        <p:spPr>
          <a:xfrm rot="20722497">
            <a:off x="5004840" y="946851"/>
            <a:ext cx="4312380" cy="894796"/>
          </a:xfrm>
          <a:custGeom>
            <a:avLst/>
            <a:gdLst/>
            <a:ahLst/>
            <a:cxnLst/>
            <a:rect l="l" t="t" r="r" b="b"/>
            <a:pathLst>
              <a:path w="4312380" h="894796">
                <a:moveTo>
                  <a:pt x="4312380" y="117603"/>
                </a:moveTo>
                <a:lnTo>
                  <a:pt x="4140261" y="777193"/>
                </a:lnTo>
                <a:lnTo>
                  <a:pt x="497381" y="777193"/>
                </a:lnTo>
                <a:lnTo>
                  <a:pt x="497381" y="894796"/>
                </a:lnTo>
                <a:lnTo>
                  <a:pt x="0" y="447398"/>
                </a:lnTo>
                <a:lnTo>
                  <a:pt x="497381" y="0"/>
                </a:lnTo>
                <a:lnTo>
                  <a:pt x="497381" y="11760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3" name="Group 12"/>
          <p:cNvGrpSpPr/>
          <p:nvPr/>
        </p:nvGrpSpPr>
        <p:grpSpPr>
          <a:xfrm rot="20760000">
            <a:off x="5636275" y="1130359"/>
            <a:ext cx="3096344" cy="610978"/>
            <a:chOff x="803640" y="3362835"/>
            <a:chExt cx="2059657" cy="610978"/>
          </a:xfrm>
        </p:grpSpPr>
        <p:sp>
          <p:nvSpPr>
            <p:cNvPr id="14" name="TextBox 13"/>
            <p:cNvSpPr txBox="1"/>
            <p:nvPr/>
          </p:nvSpPr>
          <p:spPr>
            <a:xfrm>
              <a:off x="803640" y="3512148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yourself a VR headset, a decent phone and a Bluetooth controller.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itchFamily="34" charset="0"/>
                </a:rPr>
                <a:t>Step 1</a:t>
              </a:r>
              <a:endParaRPr lang="ko-KR" altLang="en-US" sz="1200" b="1" dirty="0">
                <a:solidFill>
                  <a:schemeClr val="bg1"/>
                </a:solidFill>
                <a:latin typeface="Roboto" panose="02000000000000000000" pitchFamily="2" charset="0"/>
                <a:cs typeface="Arial" pitchFamily="34" charset="0"/>
              </a:endParaRPr>
            </a:p>
          </p:txBody>
        </p:sp>
      </p:grpSp>
      <p:sp>
        <p:nvSpPr>
          <p:cNvPr id="18" name="Left Arrow 17"/>
          <p:cNvSpPr/>
          <p:nvPr/>
        </p:nvSpPr>
        <p:spPr>
          <a:xfrm rot="20722497">
            <a:off x="4976814" y="1797775"/>
            <a:ext cx="4312380" cy="894796"/>
          </a:xfrm>
          <a:custGeom>
            <a:avLst/>
            <a:gdLst/>
            <a:ahLst/>
            <a:cxnLst/>
            <a:rect l="l" t="t" r="r" b="b"/>
            <a:pathLst>
              <a:path w="4312380" h="894796">
                <a:moveTo>
                  <a:pt x="4312380" y="117603"/>
                </a:moveTo>
                <a:lnTo>
                  <a:pt x="4140261" y="777193"/>
                </a:lnTo>
                <a:lnTo>
                  <a:pt x="497381" y="777193"/>
                </a:lnTo>
                <a:lnTo>
                  <a:pt x="497381" y="894796"/>
                </a:lnTo>
                <a:lnTo>
                  <a:pt x="0" y="447398"/>
                </a:lnTo>
                <a:lnTo>
                  <a:pt x="497381" y="0"/>
                </a:lnTo>
                <a:lnTo>
                  <a:pt x="497381" y="11760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grpSp>
        <p:nvGrpSpPr>
          <p:cNvPr id="19" name="Group 18"/>
          <p:cNvGrpSpPr/>
          <p:nvPr/>
        </p:nvGrpSpPr>
        <p:grpSpPr>
          <a:xfrm rot="20760000">
            <a:off x="5597080" y="1982654"/>
            <a:ext cx="3096344" cy="518645"/>
            <a:chOff x="803640" y="3362835"/>
            <a:chExt cx="2059657" cy="518645"/>
          </a:xfrm>
        </p:grpSpPr>
        <p:sp>
          <p:nvSpPr>
            <p:cNvPr id="20" name="TextBox 19"/>
            <p:cNvSpPr txBox="1"/>
            <p:nvPr/>
          </p:nvSpPr>
          <p:spPr>
            <a:xfrm>
              <a:off x="803640" y="3604481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Connect the controller to your phone.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Step 2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3" name="Left Arrow 22"/>
          <p:cNvSpPr/>
          <p:nvPr/>
        </p:nvSpPr>
        <p:spPr>
          <a:xfrm rot="20722497">
            <a:off x="4976814" y="2648700"/>
            <a:ext cx="4312380" cy="894796"/>
          </a:xfrm>
          <a:custGeom>
            <a:avLst/>
            <a:gdLst/>
            <a:ahLst/>
            <a:cxnLst/>
            <a:rect l="l" t="t" r="r" b="b"/>
            <a:pathLst>
              <a:path w="4312380" h="894796">
                <a:moveTo>
                  <a:pt x="4312380" y="117603"/>
                </a:moveTo>
                <a:lnTo>
                  <a:pt x="4140261" y="777193"/>
                </a:lnTo>
                <a:lnTo>
                  <a:pt x="497381" y="777193"/>
                </a:lnTo>
                <a:lnTo>
                  <a:pt x="497381" y="894796"/>
                </a:lnTo>
                <a:lnTo>
                  <a:pt x="0" y="447398"/>
                </a:lnTo>
                <a:lnTo>
                  <a:pt x="497381" y="0"/>
                </a:lnTo>
                <a:lnTo>
                  <a:pt x="497381" y="11760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4" name="Group 23"/>
          <p:cNvGrpSpPr/>
          <p:nvPr/>
        </p:nvGrpSpPr>
        <p:grpSpPr>
          <a:xfrm rot="20760000">
            <a:off x="5608249" y="2832208"/>
            <a:ext cx="3096344" cy="610978"/>
            <a:chOff x="803640" y="3362835"/>
            <a:chExt cx="2059657" cy="610978"/>
          </a:xfrm>
        </p:grpSpPr>
        <p:sp>
          <p:nvSpPr>
            <p:cNvPr id="25" name="TextBox 24"/>
            <p:cNvSpPr txBox="1"/>
            <p:nvPr/>
          </p:nvSpPr>
          <p:spPr>
            <a:xfrm>
              <a:off x="803640" y="3512148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Launch the “HackManVR” app through the phone and put the phone in the headset.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Step 3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8" name="Left Arrow 27"/>
          <p:cNvSpPr/>
          <p:nvPr/>
        </p:nvSpPr>
        <p:spPr>
          <a:xfrm rot="20722497">
            <a:off x="8692657" y="2418620"/>
            <a:ext cx="4312380" cy="894796"/>
          </a:xfrm>
          <a:custGeom>
            <a:avLst/>
            <a:gdLst/>
            <a:ahLst/>
            <a:cxnLst/>
            <a:rect l="l" t="t" r="r" b="b"/>
            <a:pathLst>
              <a:path w="4312380" h="894796">
                <a:moveTo>
                  <a:pt x="4312380" y="117603"/>
                </a:moveTo>
                <a:lnTo>
                  <a:pt x="4140261" y="777193"/>
                </a:lnTo>
                <a:lnTo>
                  <a:pt x="497381" y="777193"/>
                </a:lnTo>
                <a:lnTo>
                  <a:pt x="497381" y="894796"/>
                </a:lnTo>
                <a:lnTo>
                  <a:pt x="0" y="447398"/>
                </a:lnTo>
                <a:lnTo>
                  <a:pt x="497381" y="0"/>
                </a:lnTo>
                <a:lnTo>
                  <a:pt x="497381" y="11760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9" name="Group 28"/>
          <p:cNvGrpSpPr/>
          <p:nvPr/>
        </p:nvGrpSpPr>
        <p:grpSpPr>
          <a:xfrm rot="20760000">
            <a:off x="9312923" y="2603499"/>
            <a:ext cx="3096344" cy="518645"/>
            <a:chOff x="803640" y="3362835"/>
            <a:chExt cx="2059657" cy="518645"/>
          </a:xfrm>
        </p:grpSpPr>
        <p:sp>
          <p:nvSpPr>
            <p:cNvPr id="30" name="TextBox 29"/>
            <p:cNvSpPr txBox="1"/>
            <p:nvPr/>
          </p:nvSpPr>
          <p:spPr>
            <a:xfrm>
              <a:off x="803640" y="3604481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are ready to go!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Step 4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pic>
        <p:nvPicPr>
          <p:cNvPr id="3078" name="Picture 6" descr="Резултат с изображение за cursor png">
            <a:extLst>
              <a:ext uri="{FF2B5EF4-FFF2-40B4-BE49-F238E27FC236}">
                <a16:creationId xmlns:a16="http://schemas.microsoft.com/office/drawing/2014/main" id="{98F6FBFE-442F-43CD-8EC9-FC8B1E763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8211" y="3599725"/>
            <a:ext cx="278950" cy="417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39975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1000">
        <p159:morph option="byObject"/>
      </p:transition>
    </mc:Choice>
    <mc:Fallback xmlns="">
      <p:transition spd="slow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2.34568E-6 L -1.94444E-6 0.00031 C -0.00399 -0.03611 -0.00087 -0.00185 -0.00295 -0.06019 C -0.00312 -0.06297 -0.00382 -0.06574 -0.00399 -0.06883 C -0.00469 -0.07562 -0.0059 -0.08982 -0.0059 -0.08951 C -0.00625 -0.09784 -0.00573 -0.10618 -0.00677 -0.11451 C -0.00746 -0.11821 -0.00885 -0.12253 -0.01059 -0.12469 C -0.01371 -0.1284 -0.0158 -0.13272 -0.01944 -0.13364 C -0.02187 -0.13457 -0.02448 -0.13457 -0.02708 -0.1355 C -0.02864 -0.1358 -0.03021 -0.13642 -0.03177 -0.13704 C -0.03264 -0.13766 -0.03368 -0.13889 -0.03472 -0.13889 C -0.03854 -0.13982 -0.04236 -0.14013 -0.04618 -0.14074 C -0.0493 -0.14198 -0.05173 -0.14229 -0.05469 -0.14414 C -0.05885 -0.1463 -0.05798 -0.14722 -0.06354 -0.14784 C -0.06701 -0.14784 -0.07048 -0.14784 -0.07378 -0.14784 " pathEditMode="relative" rAng="0" ptsTypes="AAAAAAAAAAAAAAA">
                                      <p:cBhvr>
                                        <p:cTn id="9" dur="1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98" y="-7377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6" presetClass="emph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00" tmFilter="0, 0; .2, .5; .8, .5; 1, 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100" autoRev="1" fill="hold"/>
                                        <p:tgtEl>
                                          <p:spTgt spid="307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8" descr="Резултат с изображение за smartphone icon">
            <a:extLst>
              <a:ext uri="{FF2B5EF4-FFF2-40B4-BE49-F238E27FC236}">
                <a16:creationId xmlns:a16="http://schemas.microsoft.com/office/drawing/2014/main" id="{078FE90B-A2CA-4B53-869A-4C4B188BDD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08069" y="1022026"/>
            <a:ext cx="3692214" cy="3692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>
                <a:latin typeface="Roboto" panose="02000000000000000000" pitchFamily="2" charset="0"/>
              </a:rPr>
              <a:t>SETUP</a:t>
            </a:r>
            <a:endParaRPr lang="ko-KR" altLang="en-US" b="1" dirty="0">
              <a:latin typeface="Roboto" panose="02000000000000000000" pitchFamily="2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How do you make it work?</a:t>
            </a:r>
          </a:p>
        </p:txBody>
      </p:sp>
      <p:sp>
        <p:nvSpPr>
          <p:cNvPr id="12" name="Left Arrow 11"/>
          <p:cNvSpPr/>
          <p:nvPr/>
        </p:nvSpPr>
        <p:spPr>
          <a:xfrm rot="20722497">
            <a:off x="5004840" y="946851"/>
            <a:ext cx="4312380" cy="894796"/>
          </a:xfrm>
          <a:custGeom>
            <a:avLst/>
            <a:gdLst/>
            <a:ahLst/>
            <a:cxnLst/>
            <a:rect l="l" t="t" r="r" b="b"/>
            <a:pathLst>
              <a:path w="4312380" h="894796">
                <a:moveTo>
                  <a:pt x="4312380" y="117603"/>
                </a:moveTo>
                <a:lnTo>
                  <a:pt x="4140261" y="777193"/>
                </a:lnTo>
                <a:lnTo>
                  <a:pt x="497381" y="777193"/>
                </a:lnTo>
                <a:lnTo>
                  <a:pt x="497381" y="894796"/>
                </a:lnTo>
                <a:lnTo>
                  <a:pt x="0" y="447398"/>
                </a:lnTo>
                <a:lnTo>
                  <a:pt x="497381" y="0"/>
                </a:lnTo>
                <a:lnTo>
                  <a:pt x="497381" y="11760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3" name="Group 12"/>
          <p:cNvGrpSpPr/>
          <p:nvPr/>
        </p:nvGrpSpPr>
        <p:grpSpPr>
          <a:xfrm rot="20760000">
            <a:off x="5636275" y="1130359"/>
            <a:ext cx="3096344" cy="610978"/>
            <a:chOff x="803640" y="3362835"/>
            <a:chExt cx="2059657" cy="610978"/>
          </a:xfrm>
        </p:grpSpPr>
        <p:sp>
          <p:nvSpPr>
            <p:cNvPr id="14" name="TextBox 13"/>
            <p:cNvSpPr txBox="1"/>
            <p:nvPr/>
          </p:nvSpPr>
          <p:spPr>
            <a:xfrm>
              <a:off x="803640" y="3512148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yourself a VR headset, a decent phone and a Bluetooth controller.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itchFamily="34" charset="0"/>
                </a:rPr>
                <a:t>Step 1</a:t>
              </a:r>
              <a:endParaRPr lang="ko-KR" altLang="en-US" sz="1200" b="1" dirty="0">
                <a:solidFill>
                  <a:schemeClr val="bg1"/>
                </a:solidFill>
                <a:latin typeface="Roboto" panose="02000000000000000000" pitchFamily="2" charset="0"/>
                <a:cs typeface="Arial" pitchFamily="34" charset="0"/>
              </a:endParaRPr>
            </a:p>
          </p:txBody>
        </p:sp>
      </p:grpSp>
      <p:sp>
        <p:nvSpPr>
          <p:cNvPr id="18" name="Left Arrow 17"/>
          <p:cNvSpPr/>
          <p:nvPr/>
        </p:nvSpPr>
        <p:spPr>
          <a:xfrm rot="20722497">
            <a:off x="4976814" y="1797775"/>
            <a:ext cx="4312380" cy="894796"/>
          </a:xfrm>
          <a:custGeom>
            <a:avLst/>
            <a:gdLst/>
            <a:ahLst/>
            <a:cxnLst/>
            <a:rect l="l" t="t" r="r" b="b"/>
            <a:pathLst>
              <a:path w="4312380" h="894796">
                <a:moveTo>
                  <a:pt x="4312380" y="117603"/>
                </a:moveTo>
                <a:lnTo>
                  <a:pt x="4140261" y="777193"/>
                </a:lnTo>
                <a:lnTo>
                  <a:pt x="497381" y="777193"/>
                </a:lnTo>
                <a:lnTo>
                  <a:pt x="497381" y="894796"/>
                </a:lnTo>
                <a:lnTo>
                  <a:pt x="0" y="447398"/>
                </a:lnTo>
                <a:lnTo>
                  <a:pt x="497381" y="0"/>
                </a:lnTo>
                <a:lnTo>
                  <a:pt x="497381" y="11760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grpSp>
        <p:nvGrpSpPr>
          <p:cNvPr id="19" name="Group 18"/>
          <p:cNvGrpSpPr/>
          <p:nvPr/>
        </p:nvGrpSpPr>
        <p:grpSpPr>
          <a:xfrm rot="20760000">
            <a:off x="5597080" y="1982654"/>
            <a:ext cx="3096344" cy="518645"/>
            <a:chOff x="803640" y="3362835"/>
            <a:chExt cx="2059657" cy="518645"/>
          </a:xfrm>
        </p:grpSpPr>
        <p:sp>
          <p:nvSpPr>
            <p:cNvPr id="20" name="TextBox 19"/>
            <p:cNvSpPr txBox="1"/>
            <p:nvPr/>
          </p:nvSpPr>
          <p:spPr>
            <a:xfrm>
              <a:off x="803640" y="3604481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Connect the controller to your phone.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Step 2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3" name="Left Arrow 22"/>
          <p:cNvSpPr/>
          <p:nvPr/>
        </p:nvSpPr>
        <p:spPr>
          <a:xfrm rot="20722497">
            <a:off x="4976814" y="2648700"/>
            <a:ext cx="4312380" cy="894796"/>
          </a:xfrm>
          <a:custGeom>
            <a:avLst/>
            <a:gdLst/>
            <a:ahLst/>
            <a:cxnLst/>
            <a:rect l="l" t="t" r="r" b="b"/>
            <a:pathLst>
              <a:path w="4312380" h="894796">
                <a:moveTo>
                  <a:pt x="4312380" y="117603"/>
                </a:moveTo>
                <a:lnTo>
                  <a:pt x="4140261" y="777193"/>
                </a:lnTo>
                <a:lnTo>
                  <a:pt x="497381" y="777193"/>
                </a:lnTo>
                <a:lnTo>
                  <a:pt x="497381" y="894796"/>
                </a:lnTo>
                <a:lnTo>
                  <a:pt x="0" y="447398"/>
                </a:lnTo>
                <a:lnTo>
                  <a:pt x="497381" y="0"/>
                </a:lnTo>
                <a:lnTo>
                  <a:pt x="497381" y="11760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4" name="Group 23"/>
          <p:cNvGrpSpPr/>
          <p:nvPr/>
        </p:nvGrpSpPr>
        <p:grpSpPr>
          <a:xfrm rot="20760000">
            <a:off x="5608249" y="2832208"/>
            <a:ext cx="3096344" cy="610978"/>
            <a:chOff x="803640" y="3362835"/>
            <a:chExt cx="2059657" cy="610978"/>
          </a:xfrm>
        </p:grpSpPr>
        <p:sp>
          <p:nvSpPr>
            <p:cNvPr id="25" name="TextBox 24"/>
            <p:cNvSpPr txBox="1"/>
            <p:nvPr/>
          </p:nvSpPr>
          <p:spPr>
            <a:xfrm>
              <a:off x="803640" y="3512148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Launch the “HackManVR” app through the phone and put the phone in the headset.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Step 3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8" name="Left Arrow 27"/>
          <p:cNvSpPr/>
          <p:nvPr/>
        </p:nvSpPr>
        <p:spPr>
          <a:xfrm rot="20722497">
            <a:off x="8692657" y="2418620"/>
            <a:ext cx="4312380" cy="894796"/>
          </a:xfrm>
          <a:custGeom>
            <a:avLst/>
            <a:gdLst/>
            <a:ahLst/>
            <a:cxnLst/>
            <a:rect l="l" t="t" r="r" b="b"/>
            <a:pathLst>
              <a:path w="4312380" h="894796">
                <a:moveTo>
                  <a:pt x="4312380" y="117603"/>
                </a:moveTo>
                <a:lnTo>
                  <a:pt x="4140261" y="777193"/>
                </a:lnTo>
                <a:lnTo>
                  <a:pt x="497381" y="777193"/>
                </a:lnTo>
                <a:lnTo>
                  <a:pt x="497381" y="894796"/>
                </a:lnTo>
                <a:lnTo>
                  <a:pt x="0" y="447398"/>
                </a:lnTo>
                <a:lnTo>
                  <a:pt x="497381" y="0"/>
                </a:lnTo>
                <a:lnTo>
                  <a:pt x="497381" y="11760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9" name="Group 28"/>
          <p:cNvGrpSpPr/>
          <p:nvPr/>
        </p:nvGrpSpPr>
        <p:grpSpPr>
          <a:xfrm rot="20760000">
            <a:off x="9312923" y="2603499"/>
            <a:ext cx="3096344" cy="518645"/>
            <a:chOff x="803640" y="3362835"/>
            <a:chExt cx="2059657" cy="518645"/>
          </a:xfrm>
        </p:grpSpPr>
        <p:sp>
          <p:nvSpPr>
            <p:cNvPr id="30" name="TextBox 29"/>
            <p:cNvSpPr txBox="1"/>
            <p:nvPr/>
          </p:nvSpPr>
          <p:spPr>
            <a:xfrm>
              <a:off x="803640" y="3604481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are ready to go!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Step 4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pic>
        <p:nvPicPr>
          <p:cNvPr id="7170" name="Picture 2" descr="Резултат с изображение за unity logo">
            <a:extLst>
              <a:ext uri="{FF2B5EF4-FFF2-40B4-BE49-F238E27FC236}">
                <a16:creationId xmlns:a16="http://schemas.microsoft.com/office/drawing/2014/main" id="{E3265EB9-A6D0-458C-A6CA-8B4FEC6D49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126" y="2532431"/>
            <a:ext cx="1835204" cy="667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 descr="Резултат с изображение за vr headset logo png">
            <a:extLst>
              <a:ext uri="{FF2B5EF4-FFF2-40B4-BE49-F238E27FC236}">
                <a16:creationId xmlns:a16="http://schemas.microsoft.com/office/drawing/2014/main" id="{531C5C14-4233-4EFB-BCB3-9913EB9298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67" y="5498745"/>
            <a:ext cx="3692216" cy="2113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47039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>
                <a:latin typeface="Roboto" panose="02000000000000000000" pitchFamily="2" charset="0"/>
              </a:rPr>
              <a:t>SETUP</a:t>
            </a:r>
            <a:endParaRPr lang="ko-KR" altLang="en-US" b="1" dirty="0">
              <a:latin typeface="Roboto" panose="02000000000000000000" pitchFamily="2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How do you make it work?</a:t>
            </a:r>
          </a:p>
        </p:txBody>
      </p:sp>
      <p:sp>
        <p:nvSpPr>
          <p:cNvPr id="12" name="Left Arrow 11"/>
          <p:cNvSpPr/>
          <p:nvPr/>
        </p:nvSpPr>
        <p:spPr>
          <a:xfrm rot="20722497">
            <a:off x="5004840" y="946851"/>
            <a:ext cx="4312380" cy="894796"/>
          </a:xfrm>
          <a:custGeom>
            <a:avLst/>
            <a:gdLst/>
            <a:ahLst/>
            <a:cxnLst/>
            <a:rect l="l" t="t" r="r" b="b"/>
            <a:pathLst>
              <a:path w="4312380" h="894796">
                <a:moveTo>
                  <a:pt x="4312380" y="117603"/>
                </a:moveTo>
                <a:lnTo>
                  <a:pt x="4140261" y="777193"/>
                </a:lnTo>
                <a:lnTo>
                  <a:pt x="497381" y="777193"/>
                </a:lnTo>
                <a:lnTo>
                  <a:pt x="497381" y="894796"/>
                </a:lnTo>
                <a:lnTo>
                  <a:pt x="0" y="447398"/>
                </a:lnTo>
                <a:lnTo>
                  <a:pt x="497381" y="0"/>
                </a:lnTo>
                <a:lnTo>
                  <a:pt x="497381" y="11760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3" name="Group 12"/>
          <p:cNvGrpSpPr/>
          <p:nvPr/>
        </p:nvGrpSpPr>
        <p:grpSpPr>
          <a:xfrm rot="20760000">
            <a:off x="5636275" y="1130359"/>
            <a:ext cx="3096344" cy="610978"/>
            <a:chOff x="803640" y="3362835"/>
            <a:chExt cx="2059657" cy="610978"/>
          </a:xfrm>
        </p:grpSpPr>
        <p:sp>
          <p:nvSpPr>
            <p:cNvPr id="14" name="TextBox 13"/>
            <p:cNvSpPr txBox="1"/>
            <p:nvPr/>
          </p:nvSpPr>
          <p:spPr>
            <a:xfrm>
              <a:off x="803640" y="3512148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yourself a VR headset, a decent phone and a Bluetooth controller.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itchFamily="34" charset="0"/>
                </a:rPr>
                <a:t>Step 1</a:t>
              </a:r>
              <a:endParaRPr lang="ko-KR" altLang="en-US" sz="1200" b="1" dirty="0">
                <a:solidFill>
                  <a:schemeClr val="bg1"/>
                </a:solidFill>
                <a:latin typeface="Roboto" panose="02000000000000000000" pitchFamily="2" charset="0"/>
                <a:cs typeface="Arial" pitchFamily="34" charset="0"/>
              </a:endParaRPr>
            </a:p>
          </p:txBody>
        </p:sp>
      </p:grpSp>
      <p:sp>
        <p:nvSpPr>
          <p:cNvPr id="18" name="Left Arrow 17"/>
          <p:cNvSpPr/>
          <p:nvPr/>
        </p:nvSpPr>
        <p:spPr>
          <a:xfrm rot="20722497">
            <a:off x="4976814" y="1797775"/>
            <a:ext cx="4312380" cy="894796"/>
          </a:xfrm>
          <a:custGeom>
            <a:avLst/>
            <a:gdLst/>
            <a:ahLst/>
            <a:cxnLst/>
            <a:rect l="l" t="t" r="r" b="b"/>
            <a:pathLst>
              <a:path w="4312380" h="894796">
                <a:moveTo>
                  <a:pt x="4312380" y="117603"/>
                </a:moveTo>
                <a:lnTo>
                  <a:pt x="4140261" y="777193"/>
                </a:lnTo>
                <a:lnTo>
                  <a:pt x="497381" y="777193"/>
                </a:lnTo>
                <a:lnTo>
                  <a:pt x="497381" y="894796"/>
                </a:lnTo>
                <a:lnTo>
                  <a:pt x="0" y="447398"/>
                </a:lnTo>
                <a:lnTo>
                  <a:pt x="497381" y="0"/>
                </a:lnTo>
                <a:lnTo>
                  <a:pt x="497381" y="11760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grpSp>
        <p:nvGrpSpPr>
          <p:cNvPr id="19" name="Group 18"/>
          <p:cNvGrpSpPr/>
          <p:nvPr/>
        </p:nvGrpSpPr>
        <p:grpSpPr>
          <a:xfrm rot="20760000">
            <a:off x="5597080" y="1982654"/>
            <a:ext cx="3096344" cy="518645"/>
            <a:chOff x="803640" y="3362835"/>
            <a:chExt cx="2059657" cy="518645"/>
          </a:xfrm>
        </p:grpSpPr>
        <p:sp>
          <p:nvSpPr>
            <p:cNvPr id="20" name="TextBox 19"/>
            <p:cNvSpPr txBox="1"/>
            <p:nvPr/>
          </p:nvSpPr>
          <p:spPr>
            <a:xfrm>
              <a:off x="803640" y="3604481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Connect the controller to your phone.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Step 2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3" name="Left Arrow 22"/>
          <p:cNvSpPr/>
          <p:nvPr/>
        </p:nvSpPr>
        <p:spPr>
          <a:xfrm rot="20722497">
            <a:off x="4976814" y="2648700"/>
            <a:ext cx="4312380" cy="894796"/>
          </a:xfrm>
          <a:custGeom>
            <a:avLst/>
            <a:gdLst/>
            <a:ahLst/>
            <a:cxnLst/>
            <a:rect l="l" t="t" r="r" b="b"/>
            <a:pathLst>
              <a:path w="4312380" h="894796">
                <a:moveTo>
                  <a:pt x="4312380" y="117603"/>
                </a:moveTo>
                <a:lnTo>
                  <a:pt x="4140261" y="777193"/>
                </a:lnTo>
                <a:lnTo>
                  <a:pt x="497381" y="777193"/>
                </a:lnTo>
                <a:lnTo>
                  <a:pt x="497381" y="894796"/>
                </a:lnTo>
                <a:lnTo>
                  <a:pt x="0" y="447398"/>
                </a:lnTo>
                <a:lnTo>
                  <a:pt x="497381" y="0"/>
                </a:lnTo>
                <a:lnTo>
                  <a:pt x="497381" y="11760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4" name="Group 23"/>
          <p:cNvGrpSpPr/>
          <p:nvPr/>
        </p:nvGrpSpPr>
        <p:grpSpPr>
          <a:xfrm rot="20760000">
            <a:off x="5608249" y="2832208"/>
            <a:ext cx="3096344" cy="610978"/>
            <a:chOff x="803640" y="3362835"/>
            <a:chExt cx="2059657" cy="610978"/>
          </a:xfrm>
        </p:grpSpPr>
        <p:sp>
          <p:nvSpPr>
            <p:cNvPr id="25" name="TextBox 24"/>
            <p:cNvSpPr txBox="1"/>
            <p:nvPr/>
          </p:nvSpPr>
          <p:spPr>
            <a:xfrm>
              <a:off x="803640" y="3512148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Launch the “HackManVR” app through the phone and put the phone in the headset.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Step 3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8" name="Left Arrow 27"/>
          <p:cNvSpPr/>
          <p:nvPr/>
        </p:nvSpPr>
        <p:spPr>
          <a:xfrm rot="20722497">
            <a:off x="8692657" y="2418620"/>
            <a:ext cx="4312380" cy="894796"/>
          </a:xfrm>
          <a:custGeom>
            <a:avLst/>
            <a:gdLst/>
            <a:ahLst/>
            <a:cxnLst/>
            <a:rect l="l" t="t" r="r" b="b"/>
            <a:pathLst>
              <a:path w="4312380" h="894796">
                <a:moveTo>
                  <a:pt x="4312380" y="117603"/>
                </a:moveTo>
                <a:lnTo>
                  <a:pt x="4140261" y="777193"/>
                </a:lnTo>
                <a:lnTo>
                  <a:pt x="497381" y="777193"/>
                </a:lnTo>
                <a:lnTo>
                  <a:pt x="497381" y="894796"/>
                </a:lnTo>
                <a:lnTo>
                  <a:pt x="0" y="447398"/>
                </a:lnTo>
                <a:lnTo>
                  <a:pt x="497381" y="0"/>
                </a:lnTo>
                <a:lnTo>
                  <a:pt x="497381" y="11760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9" name="Group 28"/>
          <p:cNvGrpSpPr/>
          <p:nvPr/>
        </p:nvGrpSpPr>
        <p:grpSpPr>
          <a:xfrm rot="20760000">
            <a:off x="9312923" y="2603499"/>
            <a:ext cx="3096344" cy="518645"/>
            <a:chOff x="803640" y="3362835"/>
            <a:chExt cx="2059657" cy="518645"/>
          </a:xfrm>
        </p:grpSpPr>
        <p:sp>
          <p:nvSpPr>
            <p:cNvPr id="30" name="TextBox 29"/>
            <p:cNvSpPr txBox="1"/>
            <p:nvPr/>
          </p:nvSpPr>
          <p:spPr>
            <a:xfrm>
              <a:off x="803640" y="3604481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are ready to go!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Step 4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pic>
        <p:nvPicPr>
          <p:cNvPr id="32" name="Picture 4" descr="Резултат с изображение за vr headset logo png">
            <a:extLst>
              <a:ext uri="{FF2B5EF4-FFF2-40B4-BE49-F238E27FC236}">
                <a16:creationId xmlns:a16="http://schemas.microsoft.com/office/drawing/2014/main" id="{4A567C62-A6D2-4051-BD91-19F4E6D9EC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67" y="1779662"/>
            <a:ext cx="3692216" cy="2113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Oval 32">
            <a:extLst>
              <a:ext uri="{FF2B5EF4-FFF2-40B4-BE49-F238E27FC236}">
                <a16:creationId xmlns:a16="http://schemas.microsoft.com/office/drawing/2014/main" id="{FA0E6C2E-2473-46CE-9791-94A9E0E295A5}"/>
              </a:ext>
            </a:extLst>
          </p:cNvPr>
          <p:cNvSpPr/>
          <p:nvPr/>
        </p:nvSpPr>
        <p:spPr>
          <a:xfrm>
            <a:off x="1475656" y="2381059"/>
            <a:ext cx="360040" cy="576064"/>
          </a:xfrm>
          <a:prstGeom prst="ellipse">
            <a:avLst/>
          </a:prstGeom>
          <a:solidFill>
            <a:srgbClr val="2E2925"/>
          </a:solidFill>
          <a:ln>
            <a:solidFill>
              <a:srgbClr val="2E29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67D2A78-2E7F-417B-A1C1-6CA5258AE46F}"/>
              </a:ext>
            </a:extLst>
          </p:cNvPr>
          <p:cNvSpPr/>
          <p:nvPr/>
        </p:nvSpPr>
        <p:spPr>
          <a:xfrm>
            <a:off x="3203848" y="2381059"/>
            <a:ext cx="479213" cy="576064"/>
          </a:xfrm>
          <a:prstGeom prst="ellipse">
            <a:avLst/>
          </a:prstGeom>
          <a:solidFill>
            <a:srgbClr val="2E2925"/>
          </a:solidFill>
          <a:ln>
            <a:solidFill>
              <a:srgbClr val="2E29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8" name="Picture 6" descr="Резултат с изображение за white unity logo">
            <a:extLst>
              <a:ext uri="{FF2B5EF4-FFF2-40B4-BE49-F238E27FC236}">
                <a16:creationId xmlns:a16="http://schemas.microsoft.com/office/drawing/2014/main" id="{B4797197-D2CF-40E6-8A9A-93E732FB5D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304448"/>
            <a:ext cx="809116" cy="809116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6" descr="Резултат с изображение за white unity logo">
            <a:extLst>
              <a:ext uri="{FF2B5EF4-FFF2-40B4-BE49-F238E27FC236}">
                <a16:creationId xmlns:a16="http://schemas.microsoft.com/office/drawing/2014/main" id="{5B900828-D4DD-4E92-85EB-CE018226F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4812" y="2304448"/>
            <a:ext cx="809116" cy="809116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96212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>
                <a:latin typeface="Roboto" panose="02000000000000000000" pitchFamily="2" charset="0"/>
              </a:rPr>
              <a:t>SETUP</a:t>
            </a:r>
            <a:endParaRPr lang="ko-KR" altLang="en-US" b="1" dirty="0">
              <a:latin typeface="Roboto" panose="02000000000000000000" pitchFamily="2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How do you make it work?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7544" y="1315361"/>
            <a:ext cx="324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Infographic Designed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7544" y="1606475"/>
            <a:ext cx="3240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Easy to change colors, photos and Text.  </a:t>
            </a:r>
          </a:p>
        </p:txBody>
      </p:sp>
      <p:sp>
        <p:nvSpPr>
          <p:cNvPr id="12" name="Left Arrow 11"/>
          <p:cNvSpPr/>
          <p:nvPr/>
        </p:nvSpPr>
        <p:spPr>
          <a:xfrm rot="20722497">
            <a:off x="5004840" y="946851"/>
            <a:ext cx="4312380" cy="894796"/>
          </a:xfrm>
          <a:custGeom>
            <a:avLst/>
            <a:gdLst/>
            <a:ahLst/>
            <a:cxnLst/>
            <a:rect l="l" t="t" r="r" b="b"/>
            <a:pathLst>
              <a:path w="4312380" h="894796">
                <a:moveTo>
                  <a:pt x="4312380" y="117603"/>
                </a:moveTo>
                <a:lnTo>
                  <a:pt x="4140261" y="777193"/>
                </a:lnTo>
                <a:lnTo>
                  <a:pt x="497381" y="777193"/>
                </a:lnTo>
                <a:lnTo>
                  <a:pt x="497381" y="894796"/>
                </a:lnTo>
                <a:lnTo>
                  <a:pt x="0" y="447398"/>
                </a:lnTo>
                <a:lnTo>
                  <a:pt x="497381" y="0"/>
                </a:lnTo>
                <a:lnTo>
                  <a:pt x="497381" y="11760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3" name="Group 12"/>
          <p:cNvGrpSpPr/>
          <p:nvPr/>
        </p:nvGrpSpPr>
        <p:grpSpPr>
          <a:xfrm rot="20760000">
            <a:off x="5636275" y="1130359"/>
            <a:ext cx="3096344" cy="610978"/>
            <a:chOff x="803640" y="3362835"/>
            <a:chExt cx="2059657" cy="610978"/>
          </a:xfrm>
        </p:grpSpPr>
        <p:sp>
          <p:nvSpPr>
            <p:cNvPr id="14" name="TextBox 13"/>
            <p:cNvSpPr txBox="1"/>
            <p:nvPr/>
          </p:nvSpPr>
          <p:spPr>
            <a:xfrm>
              <a:off x="803640" y="3512148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yourself a VR headset, a decent phone and a Bluetooth controller.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itchFamily="34" charset="0"/>
                </a:rPr>
                <a:t>Step 1</a:t>
              </a:r>
              <a:endParaRPr lang="ko-KR" altLang="en-US" sz="1200" b="1" dirty="0">
                <a:solidFill>
                  <a:schemeClr val="bg1"/>
                </a:solidFill>
                <a:latin typeface="Roboto" panose="02000000000000000000" pitchFamily="2" charset="0"/>
                <a:cs typeface="Arial" pitchFamily="34" charset="0"/>
              </a:endParaRPr>
            </a:p>
          </p:txBody>
        </p:sp>
      </p:grpSp>
      <p:sp>
        <p:nvSpPr>
          <p:cNvPr id="18" name="Left Arrow 17"/>
          <p:cNvSpPr/>
          <p:nvPr/>
        </p:nvSpPr>
        <p:spPr>
          <a:xfrm rot="20722497">
            <a:off x="4976814" y="1797775"/>
            <a:ext cx="4312380" cy="894796"/>
          </a:xfrm>
          <a:custGeom>
            <a:avLst/>
            <a:gdLst/>
            <a:ahLst/>
            <a:cxnLst/>
            <a:rect l="l" t="t" r="r" b="b"/>
            <a:pathLst>
              <a:path w="4312380" h="894796">
                <a:moveTo>
                  <a:pt x="4312380" y="117603"/>
                </a:moveTo>
                <a:lnTo>
                  <a:pt x="4140261" y="777193"/>
                </a:lnTo>
                <a:lnTo>
                  <a:pt x="497381" y="777193"/>
                </a:lnTo>
                <a:lnTo>
                  <a:pt x="497381" y="894796"/>
                </a:lnTo>
                <a:lnTo>
                  <a:pt x="0" y="447398"/>
                </a:lnTo>
                <a:lnTo>
                  <a:pt x="497381" y="0"/>
                </a:lnTo>
                <a:lnTo>
                  <a:pt x="497381" y="11760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grpSp>
        <p:nvGrpSpPr>
          <p:cNvPr id="19" name="Group 18"/>
          <p:cNvGrpSpPr/>
          <p:nvPr/>
        </p:nvGrpSpPr>
        <p:grpSpPr>
          <a:xfrm rot="20760000">
            <a:off x="5597080" y="1982654"/>
            <a:ext cx="3096344" cy="518645"/>
            <a:chOff x="803640" y="3362835"/>
            <a:chExt cx="2059657" cy="518645"/>
          </a:xfrm>
        </p:grpSpPr>
        <p:sp>
          <p:nvSpPr>
            <p:cNvPr id="20" name="TextBox 19"/>
            <p:cNvSpPr txBox="1"/>
            <p:nvPr/>
          </p:nvSpPr>
          <p:spPr>
            <a:xfrm>
              <a:off x="803640" y="3604481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Connect the controller to your phone.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Step 2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3" name="Left Arrow 22"/>
          <p:cNvSpPr/>
          <p:nvPr/>
        </p:nvSpPr>
        <p:spPr>
          <a:xfrm rot="20722497">
            <a:off x="4976814" y="2648700"/>
            <a:ext cx="4312380" cy="894796"/>
          </a:xfrm>
          <a:custGeom>
            <a:avLst/>
            <a:gdLst/>
            <a:ahLst/>
            <a:cxnLst/>
            <a:rect l="l" t="t" r="r" b="b"/>
            <a:pathLst>
              <a:path w="4312380" h="894796">
                <a:moveTo>
                  <a:pt x="4312380" y="117603"/>
                </a:moveTo>
                <a:lnTo>
                  <a:pt x="4140261" y="777193"/>
                </a:lnTo>
                <a:lnTo>
                  <a:pt x="497381" y="777193"/>
                </a:lnTo>
                <a:lnTo>
                  <a:pt x="497381" y="894796"/>
                </a:lnTo>
                <a:lnTo>
                  <a:pt x="0" y="447398"/>
                </a:lnTo>
                <a:lnTo>
                  <a:pt x="497381" y="0"/>
                </a:lnTo>
                <a:lnTo>
                  <a:pt x="497381" y="11760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4" name="Group 23"/>
          <p:cNvGrpSpPr/>
          <p:nvPr/>
        </p:nvGrpSpPr>
        <p:grpSpPr>
          <a:xfrm rot="20760000">
            <a:off x="5608249" y="2832208"/>
            <a:ext cx="3096344" cy="610978"/>
            <a:chOff x="803640" y="3362835"/>
            <a:chExt cx="2059657" cy="610978"/>
          </a:xfrm>
        </p:grpSpPr>
        <p:sp>
          <p:nvSpPr>
            <p:cNvPr id="25" name="TextBox 24"/>
            <p:cNvSpPr txBox="1"/>
            <p:nvPr/>
          </p:nvSpPr>
          <p:spPr>
            <a:xfrm>
              <a:off x="803640" y="3512148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Launch the “HackManVR” app through the phone and put it in the headset.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Step 3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8" name="Left Arrow 27"/>
          <p:cNvSpPr/>
          <p:nvPr/>
        </p:nvSpPr>
        <p:spPr>
          <a:xfrm rot="20722497">
            <a:off x="4976814" y="3542937"/>
            <a:ext cx="4312380" cy="894796"/>
          </a:xfrm>
          <a:custGeom>
            <a:avLst/>
            <a:gdLst/>
            <a:ahLst/>
            <a:cxnLst/>
            <a:rect l="l" t="t" r="r" b="b"/>
            <a:pathLst>
              <a:path w="4312380" h="894796">
                <a:moveTo>
                  <a:pt x="4312380" y="117603"/>
                </a:moveTo>
                <a:lnTo>
                  <a:pt x="4140261" y="777193"/>
                </a:lnTo>
                <a:lnTo>
                  <a:pt x="497381" y="777193"/>
                </a:lnTo>
                <a:lnTo>
                  <a:pt x="497381" y="894796"/>
                </a:lnTo>
                <a:lnTo>
                  <a:pt x="0" y="447398"/>
                </a:lnTo>
                <a:lnTo>
                  <a:pt x="497381" y="0"/>
                </a:lnTo>
                <a:lnTo>
                  <a:pt x="497381" y="11760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9" name="Group 28"/>
          <p:cNvGrpSpPr/>
          <p:nvPr/>
        </p:nvGrpSpPr>
        <p:grpSpPr>
          <a:xfrm rot="20760000">
            <a:off x="5597080" y="3727816"/>
            <a:ext cx="3096344" cy="518645"/>
            <a:chOff x="803640" y="3362835"/>
            <a:chExt cx="2059657" cy="518645"/>
          </a:xfrm>
        </p:grpSpPr>
        <p:sp>
          <p:nvSpPr>
            <p:cNvPr id="30" name="TextBox 29"/>
            <p:cNvSpPr txBox="1"/>
            <p:nvPr/>
          </p:nvSpPr>
          <p:spPr>
            <a:xfrm>
              <a:off x="803640" y="3604481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are ready to go!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Step 4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pic>
        <p:nvPicPr>
          <p:cNvPr id="5" name="Graphic 4" descr="Thumbs Up Sign">
            <a:extLst>
              <a:ext uri="{FF2B5EF4-FFF2-40B4-BE49-F238E27FC236}">
                <a16:creationId xmlns:a16="http://schemas.microsoft.com/office/drawing/2014/main" id="{1F609434-A1AC-408F-90D5-004AD5001C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8892" y="1130679"/>
            <a:ext cx="3689976" cy="3689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3983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8B0528-A622-4784-A800-4AB15BE18B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LIVE 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666413-ED43-4A4B-A326-BAD29947DA3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16108" y="3723878"/>
            <a:ext cx="4896544" cy="288032"/>
          </a:xfrm>
        </p:spPr>
        <p:txBody>
          <a:bodyPr/>
          <a:lstStyle/>
          <a:p>
            <a:pPr fontAlgn="base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Now you actually get to see it! </a:t>
            </a:r>
            <a:r>
              <a:rPr lang="iu-Cans-CA" dirty="0">
                <a:latin typeface="Roboto" panose="02000000000000000000" pitchFamily="2" charset="0"/>
                <a:ea typeface="Roboto" panose="02000000000000000000" pitchFamily="2" charset="0"/>
              </a:rPr>
              <a:t>♪~ ᕕ(ᐛ)ᕗ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98329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Cover and End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1814</TotalTime>
  <Words>476</Words>
  <Application>Microsoft Office PowerPoint</Application>
  <PresentationFormat>On-screen Show (16:9)</PresentationFormat>
  <Paragraphs>81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맑은 고딕</vt:lpstr>
      <vt:lpstr>Arial</vt:lpstr>
      <vt:lpstr>Arial Unicode MS</vt:lpstr>
      <vt:lpstr>Roboto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Software University</cp:lastModifiedBy>
  <cp:revision>100</cp:revision>
  <dcterms:created xsi:type="dcterms:W3CDTF">2016-12-05T23:26:54Z</dcterms:created>
  <dcterms:modified xsi:type="dcterms:W3CDTF">2018-03-18T07:06:41Z</dcterms:modified>
</cp:coreProperties>
</file>