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6" r:id="rId7"/>
    <p:sldId id="261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05" autoAdjust="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Pastimes by Age</a:t>
            </a:r>
            <a:r>
              <a:rPr lang="en-US" baseline="0" dirty="0"/>
              <a:t> Group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50+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Boating</c:v>
                </c:pt>
                <c:pt idx="1">
                  <c:v>Fishing</c:v>
                </c:pt>
                <c:pt idx="2">
                  <c:v>Hiking</c:v>
                </c:pt>
                <c:pt idx="3">
                  <c:v>Camping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4.4000000000000004</c:v>
                </c:pt>
                <c:pt idx="2">
                  <c:v>1.8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6-4A3C-8DBD-4AB7BEE87D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35 to 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Boating</c:v>
                </c:pt>
                <c:pt idx="1">
                  <c:v>Fishing</c:v>
                </c:pt>
                <c:pt idx="2">
                  <c:v>Hiking</c:v>
                </c:pt>
                <c:pt idx="3">
                  <c:v>Camping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3.8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6-4A3C-8DBD-4AB7BEE87D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18 to 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Boating</c:v>
                </c:pt>
                <c:pt idx="1">
                  <c:v>Fishing</c:v>
                </c:pt>
                <c:pt idx="2">
                  <c:v>Hiking</c:v>
                </c:pt>
                <c:pt idx="3">
                  <c:v>Camping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D6-4A3C-8DBD-4AB7BEE8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170080"/>
        <c:axId val="978163520"/>
      </c:radarChart>
      <c:catAx>
        <c:axId val="97817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63520"/>
        <c:crosses val="autoZero"/>
        <c:auto val="1"/>
        <c:lblAlgn val="ctr"/>
        <c:lblOffset val="100"/>
        <c:noMultiLvlLbl val="0"/>
      </c:catAx>
      <c:valAx>
        <c:axId val="978163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817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baseline="0" dirty="0"/>
            <a:t>Blockchain</a:t>
          </a:r>
          <a:endParaRPr lang="en-US" sz="1800" cap="none" baseline="0" dirty="0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Ethereum Token</a:t>
          </a:r>
          <a:endParaRPr lang="en-US" sz="2000" dirty="0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Decentralized</a:t>
          </a:r>
          <a:endParaRPr lang="en-US" sz="2000" dirty="0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Trustless</a:t>
          </a:r>
          <a:endParaRPr lang="en-US" sz="2000" dirty="0"/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outline"/>
        </a:ext>
      </dgm:extLst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baseline="0" dirty="0"/>
            <a:t>Blockchain</a:t>
          </a:r>
          <a:endParaRPr lang="en-US" sz="1800" cap="none" baseline="0" dirty="0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Ethereum Token</a:t>
          </a:r>
          <a:endParaRPr lang="en-US" sz="2000" dirty="0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Decentralized</a:t>
          </a:r>
          <a:endParaRPr lang="en-US" sz="2000" dirty="0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Trustless</a:t>
          </a:r>
          <a:endParaRPr lang="en-US" sz="2000" dirty="0"/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outline"/>
        </a:ext>
      </dgm:extLst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Get the Gear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Get Started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Practice a Lot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baseline="0" dirty="0"/>
            <a:t>Blockchain</a:t>
          </a:r>
          <a:endParaRPr lang="en-US" sz="1800" kern="1200" cap="none" baseline="0" dirty="0"/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Ethereum Token</a:t>
          </a:r>
          <a:endParaRPr lang="en-US" sz="2000" kern="1200" dirty="0"/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Decentralized</a:t>
          </a:r>
          <a:endParaRPr lang="en-US" sz="2000" kern="1200" dirty="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Trustless</a:t>
          </a:r>
          <a:endParaRPr lang="en-US" sz="2000" kern="1200" dirty="0"/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baseline="0" dirty="0"/>
            <a:t>Blockchain</a:t>
          </a:r>
          <a:endParaRPr lang="en-US" sz="1800" kern="1200" cap="none" baseline="0" dirty="0"/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Ethereum Token</a:t>
          </a:r>
          <a:endParaRPr lang="en-US" sz="2000" kern="1200" dirty="0"/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Decentralized</a:t>
          </a:r>
          <a:endParaRPr lang="en-US" sz="2000" kern="1200" dirty="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Trustless</a:t>
          </a:r>
          <a:endParaRPr lang="en-US" sz="2000" kern="1200" dirty="0"/>
        </a:p>
      </dsp:txBody>
      <dsp:txXfrm>
        <a:off x="7380880" y="1894956"/>
        <a:ext cx="204378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</a:t>
          </a: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Get the Gear</a:t>
          </a: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Get Started</a:t>
          </a: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Practice a Lot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2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Autofit/>
          </a:bodyPr>
          <a:lstStyle/>
          <a:p>
            <a:r>
              <a:rPr lang="en-US" sz="3200" dirty="0"/>
              <a:t>Vacation with the Adieu Token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Team: </a:t>
            </a:r>
            <a:r>
              <a:rPr lang="en-US" dirty="0" err="1"/>
              <a:t>Sabahat</a:t>
            </a:r>
            <a:r>
              <a:rPr lang="en-US" dirty="0"/>
              <a:t> Khan, Quinn Luong, Allen Z., and Daryl Redmond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solidFill>
                  <a:srgbClr val="262626"/>
                </a:solidFill>
              </a:rPr>
              <a:t>Adieu Token – smart contract and token that allows for direct interaction between property owner and short-term renter</a:t>
            </a: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55535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solidFill>
                  <a:srgbClr val="262626"/>
                </a:solidFill>
              </a:rPr>
              <a:t>Blockchain – the entire interaction takes place on the blockchain</a:t>
            </a: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69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POPULAR PASTIMES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 descr="Chart/Table">
            <a:extLst>
              <a:ext uri="{FF2B5EF4-FFF2-40B4-BE49-F238E27FC236}">
                <a16:creationId xmlns:a16="http://schemas.microsoft.com/office/drawing/2014/main" id="{E792C38D-EF78-4AEE-ABA8-C2DAB6A94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92227"/>
              </p:ext>
            </p:extLst>
          </p:nvPr>
        </p:nvGraphicFramePr>
        <p:xfrm>
          <a:off x="5618163" y="954088"/>
          <a:ext cx="5613400" cy="485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GETTING TO GREAT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87539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hell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Oval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Oval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Oval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Oval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someone@example.com	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1619</TotalTime>
  <Words>95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Vacation with the Adieu Token</vt:lpstr>
      <vt:lpstr>Adieu Token – smart contract and token that allows for direct interaction between property owner and short-term renter</vt:lpstr>
      <vt:lpstr>Blockchain – the entire interaction takes place on the blockchain</vt:lpstr>
      <vt:lpstr>POPULAR PASTIMES</vt:lpstr>
      <vt:lpstr>GETTING TO GREAT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RECREATION DESIGN</dc:title>
  <dc:creator>Daryl Redmond</dc:creator>
  <cp:lastModifiedBy>Daryl Redmond</cp:lastModifiedBy>
  <cp:revision>4</cp:revision>
  <dcterms:created xsi:type="dcterms:W3CDTF">2021-07-30T15:23:18Z</dcterms:created>
  <dcterms:modified xsi:type="dcterms:W3CDTF">2021-07-31T18:22:38Z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