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D353-CE90-EC69-1227-7B64A373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1A19D-FE8F-88E3-0C72-B0330269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DA9D-70AC-C4E2-BE30-22257289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C01E-1FC3-81E8-EA5A-9F4704C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5BC3-E176-585F-8EF4-B81C13FA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A2F9-38E3-DC57-32DF-C14D2163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9703D-332F-490A-E454-ED581A2E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1B0B-2F02-6B1E-74BF-4105D819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1086-02BF-1039-771D-F2C667B7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1056-C103-0643-9956-8BC45179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ACCC2-1D9D-C42F-FFEF-565950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599E-84EE-6749-E6ED-97CB616C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71D0-1769-ECE3-B854-C1A78C86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6C09E-2CF6-9E33-D3CE-AE46CAB7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71AF-9ED7-E319-9D07-B8A6ABA9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0061-6A4B-06D0-5B45-49046406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5B97-9926-926A-DBC6-C9D9F8BC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97D9-B30C-92B6-82A8-CDEB7F65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4421-3B27-0753-B7E4-151EC8D1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5981-ADC4-9253-E7D9-597BAAF1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58F6-4631-AA34-0764-7A4F5463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5FBF-A4AA-8FE4-43D8-8846C8EC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80D0-8A20-C2D4-6D79-DE9BE614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E256-2BFD-55D5-1B88-C8D86E6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6B0A-E1EC-4256-AA0C-E6DA901D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4473-E667-8778-1C5B-C1E266D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ECC7-EAA2-6B37-7382-F936AAF7F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05F98-06DC-A64C-0095-9EE2CE734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54DD-59BC-83F5-B97E-DB192347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DB54-D0F8-107C-930E-C56F582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2D79-2DBC-5AC4-F5D0-B32BFB2F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629E-1024-3F7F-AD25-51569768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CB41-BA98-557E-2A6F-0B80DC59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50C1-5BBA-1AA4-19B5-95BD0F30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87B0-6442-8087-C19A-91706E75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CC794-B655-9565-62F2-99A821B58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966AB-9B7E-3BFD-2454-B942B00E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A0508-27D0-9FFA-CE09-805E0D22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C2568-AF94-AA81-8C77-6EBEC8AE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3CD2-3E88-8083-6F42-524C687E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D2824-C8B4-26F3-2BA7-B273E6D0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CAEC1-B04B-3FA4-C5A9-78BB086A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9ED37-22C5-2DA0-7C99-23BD53F2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2086D-5116-0E3A-8D9F-B5D57EE8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63CD1-71A0-0F1B-9F74-57086D79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89C5-33B9-FEED-D50E-6EE2B112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D969-1E0B-6350-CEAF-92B1A19D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5534-9584-8DBB-21A1-E3937252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FB9A2-B3BE-6D0A-94D1-B281E636A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B800C-0690-6F8B-51C0-C848087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04BFB-986D-E3A1-C230-E4C0512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06D6C-23B4-39DC-A177-68FC5F43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3EE-562E-F11A-194E-6FF89AAE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0BD08-8AF5-B0A2-73CD-02B69E43B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78BA2-321B-0D18-61C2-2866136A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0B6B-5B0C-5AE6-7931-C581EE0A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DAD2B-2E30-7ED3-B0DB-1DF014A3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D56E-3F1E-B512-0EAF-4EB54DB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7286-E5B6-EF99-70C5-86455B16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AB4B-84EB-6742-90DD-41F93BA0A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27B7-BE16-BB44-7500-EC15948B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4A7A-B619-4B39-BC16-73A93F998E4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1E0B-EAC0-B7E1-4287-C624A2E44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436C-A7CB-79EA-652D-8B9802D2D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99CD-E213-4248-9FB2-21A19EA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D0BBF-0E6F-39BA-427B-DEFC6E588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36000" rIns="0"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DEFB80-882F-F6C4-5374-1E5A126BAA29}"/>
              </a:ext>
            </a:extLst>
          </p:cNvPr>
          <p:cNvSpPr/>
          <p:nvPr/>
        </p:nvSpPr>
        <p:spPr>
          <a:xfrm>
            <a:off x="5253335" y="60549"/>
            <a:ext cx="1464420" cy="146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DRINK MIXER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45BEB3-BB14-F59D-0A1A-55E9165F2D68}"/>
              </a:ext>
            </a:extLst>
          </p:cNvPr>
          <p:cNvSpPr/>
          <p:nvPr/>
        </p:nvSpPr>
        <p:spPr>
          <a:xfrm>
            <a:off x="832338" y="1075617"/>
            <a:ext cx="1464420" cy="146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ROBOTIC ARM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842CE8-ABDE-890F-BE2A-3E88A1302741}"/>
              </a:ext>
            </a:extLst>
          </p:cNvPr>
          <p:cNvSpPr/>
          <p:nvPr/>
        </p:nvSpPr>
        <p:spPr>
          <a:xfrm>
            <a:off x="3975896" y="3008894"/>
            <a:ext cx="1464420" cy="146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MOBILE ROBOT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15D4FD-52BA-F78B-BECC-4686AB4F087D}"/>
              </a:ext>
            </a:extLst>
          </p:cNvPr>
          <p:cNvSpPr/>
          <p:nvPr/>
        </p:nvSpPr>
        <p:spPr>
          <a:xfrm>
            <a:off x="9895242" y="1260175"/>
            <a:ext cx="1464420" cy="146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18276-57C8-5AED-5518-2EAD8180E3AB}"/>
              </a:ext>
            </a:extLst>
          </p:cNvPr>
          <p:cNvSpPr/>
          <p:nvPr/>
        </p:nvSpPr>
        <p:spPr>
          <a:xfrm>
            <a:off x="4973702" y="5117762"/>
            <a:ext cx="1464420" cy="14644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36000" rIns="0"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DESINATION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9DFD2-8152-020F-6BBB-AD155CEB6FAA}"/>
              </a:ext>
            </a:extLst>
          </p:cNvPr>
          <p:cNvSpPr/>
          <p:nvPr/>
        </p:nvSpPr>
        <p:spPr>
          <a:xfrm>
            <a:off x="10727580" y="5393580"/>
            <a:ext cx="1464420" cy="14644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36000" rIns="0"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26786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luser</dc:creator>
  <cp:lastModifiedBy>luser</cp:lastModifiedBy>
  <cp:revision>1</cp:revision>
  <dcterms:created xsi:type="dcterms:W3CDTF">2022-10-20T08:34:21Z</dcterms:created>
  <dcterms:modified xsi:type="dcterms:W3CDTF">2022-10-20T08:37:34Z</dcterms:modified>
</cp:coreProperties>
</file>