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34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2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C1BB-1D7E-2C47-8AE5-DC099802540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6FD7-9FA0-984B-8311-3DB7E61B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</a:t>
            </a:r>
            <a:r>
              <a:rPr lang="en-US" dirty="0" err="1" smtClean="0"/>
              <a:t>Kento’s</a:t>
            </a:r>
            <a:r>
              <a:rPr lang="en-US" dirty="0" smtClean="0"/>
              <a:t>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29347" y="681217"/>
            <a:ext cx="7457120" cy="3967271"/>
            <a:chOff x="729347" y="681217"/>
            <a:chExt cx="7457120" cy="3967271"/>
          </a:xfrm>
        </p:grpSpPr>
        <p:sp>
          <p:nvSpPr>
            <p:cNvPr id="5" name="Rectangle 4"/>
            <p:cNvSpPr/>
            <p:nvPr/>
          </p:nvSpPr>
          <p:spPr>
            <a:xfrm>
              <a:off x="4583176" y="990600"/>
              <a:ext cx="1216152" cy="9144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X = 2</a:t>
              </a:r>
            </a:p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 = 4</a:t>
              </a:r>
              <a:endParaRPr lang="en-US" sz="2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862326" y="1547859"/>
              <a:ext cx="3441700" cy="3035300"/>
            </a:xfrm>
            <a:prstGeom prst="straightConnector1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652350" y="1811867"/>
              <a:ext cx="1216152" cy="9144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*</a:t>
              </a:r>
              <a:endParaRPr lang="en-US" sz="3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721525" y="2633134"/>
              <a:ext cx="1216152" cy="9144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ADD</a:t>
              </a:r>
            </a:p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half</a:t>
              </a:r>
              <a:endParaRPr lang="en-US" sz="2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790700" y="3454400"/>
              <a:ext cx="1216152" cy="9144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+</a:t>
              </a:r>
              <a:endParaRPr lang="en-US" sz="3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2602" y="4063712"/>
              <a:ext cx="17473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Encoding fixation</a:t>
              </a:r>
            </a:p>
            <a:p>
              <a:r>
                <a:rPr lang="en-US" sz="1600" dirty="0" smtClean="0">
                  <a:latin typeface="Helvetica"/>
                  <a:cs typeface="Helvetica"/>
                </a:rPr>
                <a:t>(1s)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54971" y="3225512"/>
              <a:ext cx="202110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Instruction encoding</a:t>
              </a:r>
            </a:p>
            <a:p>
              <a:r>
                <a:rPr lang="en-US" sz="1600" dirty="0" smtClean="0">
                  <a:latin typeface="Helvetica"/>
                  <a:cs typeface="Helvetica"/>
                </a:rPr>
                <a:t>(0-20s, self paced)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3436" y="2421179"/>
              <a:ext cx="17928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Execution fixation</a:t>
              </a:r>
            </a:p>
            <a:p>
              <a:r>
                <a:rPr lang="en-US" sz="1600" dirty="0" smtClean="0">
                  <a:latin typeface="Helvetica"/>
                  <a:cs typeface="Helvetica"/>
                </a:rPr>
                <a:t>(1s)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9876" y="1612612"/>
              <a:ext cx="206659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Instruction execution</a:t>
              </a:r>
            </a:p>
            <a:p>
              <a:r>
                <a:rPr lang="en-US" sz="1600" dirty="0" smtClean="0">
                  <a:latin typeface="Helvetica"/>
                  <a:cs typeface="Helvetica"/>
                </a:rPr>
                <a:t>(0-20s, self paced)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057652" y="4356100"/>
              <a:ext cx="2824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009023" y="3530600"/>
              <a:ext cx="2824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932722" y="2713567"/>
              <a:ext cx="2824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837428" y="1905000"/>
              <a:ext cx="2824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293876" y="2421179"/>
              <a:ext cx="1335024" cy="1198033"/>
            </a:xfrm>
            <a:prstGeom prst="straightConnector1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ysDash"/>
              <a:headEnd type="arrow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222752" y="694267"/>
              <a:ext cx="1335024" cy="1198033"/>
            </a:xfrm>
            <a:prstGeom prst="straightConnector1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ysDash"/>
              <a:headEnd type="arrow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29347" y="2429471"/>
              <a:ext cx="1659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Encoding phase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2887" y="681217"/>
              <a:ext cx="17018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Execution phase</a:t>
              </a:r>
              <a:endParaRPr lang="en-US" sz="1600" dirty="0">
                <a:latin typeface="Helvetica"/>
                <a:cs typeface="Helvetica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78" y="2633134"/>
            <a:ext cx="7467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1058" y="255085"/>
            <a:ext cx="8021605" cy="6405360"/>
            <a:chOff x="271058" y="255085"/>
            <a:chExt cx="8021605" cy="6405360"/>
          </a:xfrm>
        </p:grpSpPr>
        <p:grpSp>
          <p:nvGrpSpPr>
            <p:cNvPr id="162" name="Group 161"/>
            <p:cNvGrpSpPr/>
            <p:nvPr/>
          </p:nvGrpSpPr>
          <p:grpSpPr>
            <a:xfrm>
              <a:off x="271059" y="3842560"/>
              <a:ext cx="1568806" cy="779441"/>
              <a:chOff x="1142767" y="2105139"/>
              <a:chExt cx="1568806" cy="779441"/>
            </a:xfrm>
          </p:grpSpPr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1142767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4" name="Oval 163"/>
              <p:cNvSpPr>
                <a:spLocks noChangeAspect="1"/>
              </p:cNvSpPr>
              <p:nvPr/>
            </p:nvSpPr>
            <p:spPr>
              <a:xfrm>
                <a:off x="1142767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6" name="Oval 165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2402963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69" name="Straight Connector 168"/>
              <p:cNvCxnSpPr>
                <a:stCxn id="165" idx="2"/>
                <a:endCxn id="166" idx="6"/>
              </p:cNvCxnSpPr>
              <p:nvPr/>
            </p:nvCxnSpPr>
            <p:spPr>
              <a:xfrm flipH="1">
                <a:off x="1848581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167" idx="2"/>
                <a:endCxn id="165" idx="6"/>
              </p:cNvCxnSpPr>
              <p:nvPr/>
            </p:nvCxnSpPr>
            <p:spPr>
              <a:xfrm flipH="1">
                <a:off x="2280077" y="2494860"/>
                <a:ext cx="122886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Elbow Connector 171"/>
              <p:cNvCxnSpPr>
                <a:stCxn id="163" idx="6"/>
                <a:endCxn id="166" idx="0"/>
              </p:cNvCxnSpPr>
              <p:nvPr/>
            </p:nvCxnSpPr>
            <p:spPr>
              <a:xfrm>
                <a:off x="1451377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Elbow Connector 172"/>
              <p:cNvCxnSpPr>
                <a:stCxn id="164" idx="6"/>
                <a:endCxn id="166" idx="4"/>
              </p:cNvCxnSpPr>
              <p:nvPr/>
            </p:nvCxnSpPr>
            <p:spPr>
              <a:xfrm flipV="1">
                <a:off x="1451377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271059" y="4805115"/>
              <a:ext cx="1568806" cy="779441"/>
              <a:chOff x="1142767" y="3342367"/>
              <a:chExt cx="1568806" cy="779441"/>
            </a:xfrm>
          </p:grpSpPr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>
                <a:off x="1142767" y="3342367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1142767" y="3813198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>
                <a:off x="2402963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81" name="Straight Connector 180"/>
              <p:cNvCxnSpPr>
                <a:stCxn id="177" idx="2"/>
                <a:endCxn id="178" idx="6"/>
              </p:cNvCxnSpPr>
              <p:nvPr/>
            </p:nvCxnSpPr>
            <p:spPr>
              <a:xfrm flipH="1">
                <a:off x="1848581" y="3732088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79" idx="2"/>
                <a:endCxn id="177" idx="6"/>
              </p:cNvCxnSpPr>
              <p:nvPr/>
            </p:nvCxnSpPr>
            <p:spPr>
              <a:xfrm flipH="1">
                <a:off x="2280077" y="3732088"/>
                <a:ext cx="122886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175" idx="6"/>
                <a:endCxn id="178" idx="0"/>
              </p:cNvCxnSpPr>
              <p:nvPr/>
            </p:nvCxnSpPr>
            <p:spPr>
              <a:xfrm>
                <a:off x="1451377" y="3496672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76" idx="6"/>
                <a:endCxn id="177" idx="4"/>
              </p:cNvCxnSpPr>
              <p:nvPr/>
            </p:nvCxnSpPr>
            <p:spPr>
              <a:xfrm flipV="1">
                <a:off x="1451377" y="3886393"/>
                <a:ext cx="674395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271059" y="5767670"/>
              <a:ext cx="1568806" cy="779441"/>
              <a:chOff x="1142767" y="4579595"/>
              <a:chExt cx="1568806" cy="779441"/>
            </a:xfrm>
          </p:grpSpPr>
          <p:cxnSp>
            <p:nvCxnSpPr>
              <p:cNvPr id="187" name="Elbow Connector 186"/>
              <p:cNvCxnSpPr>
                <a:cxnSpLocks noChangeAspect="1"/>
                <a:stCxn id="188" idx="6"/>
                <a:endCxn id="191" idx="0"/>
              </p:cNvCxnSpPr>
              <p:nvPr/>
            </p:nvCxnSpPr>
            <p:spPr>
              <a:xfrm>
                <a:off x="1451377" y="4733900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>
                <a:off x="1142767" y="457959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9" name="Oval 188"/>
              <p:cNvSpPr>
                <a:spLocks noChangeAspect="1"/>
              </p:cNvSpPr>
              <p:nvPr/>
            </p:nvSpPr>
            <p:spPr>
              <a:xfrm>
                <a:off x="1142767" y="5050426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197146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1574262" y="4832156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>
                <a:off x="2402963" y="4815010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94" name="Straight Connector 193"/>
              <p:cNvCxnSpPr>
                <a:stCxn id="190" idx="2"/>
                <a:endCxn id="191" idx="6"/>
              </p:cNvCxnSpPr>
              <p:nvPr/>
            </p:nvCxnSpPr>
            <p:spPr>
              <a:xfrm flipH="1">
                <a:off x="1848581" y="4969316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92" idx="2"/>
                <a:endCxn id="190" idx="6"/>
              </p:cNvCxnSpPr>
              <p:nvPr/>
            </p:nvCxnSpPr>
            <p:spPr>
              <a:xfrm flipH="1">
                <a:off x="2280077" y="4969316"/>
                <a:ext cx="122886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lbow Connector 196"/>
              <p:cNvCxnSpPr>
                <a:stCxn id="189" idx="6"/>
                <a:endCxn id="192" idx="4"/>
              </p:cNvCxnSpPr>
              <p:nvPr/>
            </p:nvCxnSpPr>
            <p:spPr>
              <a:xfrm flipV="1">
                <a:off x="1451377" y="5123621"/>
                <a:ext cx="1105891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2244502" y="3842560"/>
              <a:ext cx="1137310" cy="779441"/>
              <a:chOff x="4737398" y="2105139"/>
              <a:chExt cx="1137310" cy="779441"/>
            </a:xfrm>
          </p:grpSpPr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4737398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4737398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1" name="Oval 200"/>
              <p:cNvSpPr>
                <a:spLocks noChangeAspect="1"/>
              </p:cNvSpPr>
              <p:nvPr/>
            </p:nvSpPr>
            <p:spPr>
              <a:xfrm>
                <a:off x="5566098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2" name="Oval 201"/>
              <p:cNvSpPr>
                <a:spLocks noChangeAspect="1"/>
              </p:cNvSpPr>
              <p:nvPr/>
            </p:nvSpPr>
            <p:spPr>
              <a:xfrm>
                <a:off x="5168894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03" name="Straight Connector 202"/>
              <p:cNvCxnSpPr>
                <a:stCxn id="201" idx="2"/>
                <a:endCxn id="202" idx="6"/>
              </p:cNvCxnSpPr>
              <p:nvPr/>
            </p:nvCxnSpPr>
            <p:spPr>
              <a:xfrm flipH="1">
                <a:off x="5443212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lbow Connector 203"/>
              <p:cNvCxnSpPr>
                <a:stCxn id="199" idx="6"/>
                <a:endCxn id="202" idx="0"/>
              </p:cNvCxnSpPr>
              <p:nvPr/>
            </p:nvCxnSpPr>
            <p:spPr>
              <a:xfrm>
                <a:off x="5046008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lbow Connector 204"/>
              <p:cNvCxnSpPr>
                <a:stCxn id="200" idx="6"/>
                <a:endCxn id="202" idx="4"/>
              </p:cNvCxnSpPr>
              <p:nvPr/>
            </p:nvCxnSpPr>
            <p:spPr>
              <a:xfrm flipV="1">
                <a:off x="5046008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244502" y="4805115"/>
              <a:ext cx="1568800" cy="779441"/>
              <a:chOff x="4737397" y="3342367"/>
              <a:chExt cx="1568800" cy="779441"/>
            </a:xfrm>
          </p:grpSpPr>
          <p:sp>
            <p:nvSpPr>
              <p:cNvPr id="207" name="Oval 206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8" name="Oval 207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Oval 209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1" name="Oval 210"/>
              <p:cNvSpPr>
                <a:spLocks noChangeAspect="1"/>
              </p:cNvSpPr>
              <p:nvPr/>
            </p:nvSpPr>
            <p:spPr>
              <a:xfrm>
                <a:off x="5997588" y="3577782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12" name="Straight Connector 211"/>
              <p:cNvCxnSpPr>
                <a:stCxn id="209" idx="2"/>
                <a:endCxn id="210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11" idx="2"/>
                <a:endCxn id="209" idx="6"/>
              </p:cNvCxnSpPr>
              <p:nvPr/>
            </p:nvCxnSpPr>
            <p:spPr>
              <a:xfrm flipH="1">
                <a:off x="5874703" y="3732088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Elbow Connector 213"/>
              <p:cNvCxnSpPr>
                <a:stCxn id="207" idx="6"/>
                <a:endCxn id="210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Elbow Connector 214"/>
              <p:cNvCxnSpPr>
                <a:stCxn id="208" idx="6"/>
                <a:endCxn id="209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/>
            <p:cNvGrpSpPr/>
            <p:nvPr/>
          </p:nvGrpSpPr>
          <p:grpSpPr>
            <a:xfrm>
              <a:off x="2244502" y="5767670"/>
              <a:ext cx="1137306" cy="779441"/>
              <a:chOff x="4737397" y="4579595"/>
              <a:chExt cx="1137306" cy="779441"/>
            </a:xfrm>
          </p:grpSpPr>
          <p:sp>
            <p:nvSpPr>
              <p:cNvPr id="217" name="Oval 216"/>
              <p:cNvSpPr>
                <a:spLocks noChangeAspect="1"/>
              </p:cNvSpPr>
              <p:nvPr/>
            </p:nvSpPr>
            <p:spPr>
              <a:xfrm>
                <a:off x="4737397" y="4579595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8" name="Oval 217"/>
              <p:cNvSpPr>
                <a:spLocks noChangeAspect="1"/>
              </p:cNvSpPr>
              <p:nvPr/>
            </p:nvSpPr>
            <p:spPr>
              <a:xfrm>
                <a:off x="4737397" y="5050426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9" name="Oval 218"/>
              <p:cNvSpPr>
                <a:spLocks noChangeAspect="1"/>
              </p:cNvSpPr>
              <p:nvPr/>
            </p:nvSpPr>
            <p:spPr>
              <a:xfrm>
                <a:off x="5566094" y="4815010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0" name="Oval 219"/>
              <p:cNvSpPr>
                <a:spLocks noChangeAspect="1"/>
              </p:cNvSpPr>
              <p:nvPr/>
            </p:nvSpPr>
            <p:spPr>
              <a:xfrm>
                <a:off x="5168891" y="4832156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22" name="Straight Connector 221"/>
              <p:cNvCxnSpPr>
                <a:stCxn id="219" idx="2"/>
                <a:endCxn id="220" idx="6"/>
              </p:cNvCxnSpPr>
              <p:nvPr/>
            </p:nvCxnSpPr>
            <p:spPr>
              <a:xfrm flipH="1">
                <a:off x="5443209" y="4969316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Elbow Connector 223"/>
              <p:cNvCxnSpPr>
                <a:stCxn id="218" idx="6"/>
                <a:endCxn id="219" idx="4"/>
              </p:cNvCxnSpPr>
              <p:nvPr/>
            </p:nvCxnSpPr>
            <p:spPr>
              <a:xfrm flipV="1">
                <a:off x="5046006" y="5123621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Elbow Connector 224"/>
              <p:cNvCxnSpPr>
                <a:cxnSpLocks noChangeAspect="1"/>
                <a:stCxn id="217" idx="6"/>
                <a:endCxn id="220" idx="0"/>
              </p:cNvCxnSpPr>
              <p:nvPr/>
            </p:nvCxnSpPr>
            <p:spPr>
              <a:xfrm>
                <a:off x="5046006" y="4733900"/>
                <a:ext cx="260044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Rounded Rectangle 226"/>
            <p:cNvSpPr/>
            <p:nvPr/>
          </p:nvSpPr>
          <p:spPr>
            <a:xfrm>
              <a:off x="271058" y="2966807"/>
              <a:ext cx="3651831" cy="3693638"/>
            </a:xfrm>
            <a:prstGeom prst="roundRect">
              <a:avLst>
                <a:gd name="adj" fmla="val 265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3</a:t>
              </a:r>
              <a:endParaRPr lang="en-US" sz="14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71058" y="255085"/>
              <a:ext cx="3651831" cy="2604644"/>
              <a:chOff x="271058" y="255085"/>
              <a:chExt cx="3651831" cy="2604644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86807" y="1086380"/>
                <a:ext cx="1137310" cy="779441"/>
                <a:chOff x="1142767" y="2105139"/>
                <a:chExt cx="1137310" cy="779441"/>
              </a:xfrm>
            </p:grpSpPr>
            <p:sp>
              <p:nvSpPr>
                <p:cNvPr id="101" name="Oval 100"/>
                <p:cNvSpPr>
                  <a:spLocks noChangeAspect="1"/>
                </p:cNvSpPr>
                <p:nvPr/>
              </p:nvSpPr>
              <p:spPr>
                <a:xfrm>
                  <a:off x="1142767" y="2105139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0" name="Oval 109"/>
                <p:cNvSpPr>
                  <a:spLocks noChangeAspect="1"/>
                </p:cNvSpPr>
                <p:nvPr/>
              </p:nvSpPr>
              <p:spPr>
                <a:xfrm>
                  <a:off x="1142767" y="257597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1971467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0" name="Oval 119"/>
                <p:cNvSpPr>
                  <a:spLocks noChangeAspect="1"/>
                </p:cNvSpPr>
                <p:nvPr/>
              </p:nvSpPr>
              <p:spPr>
                <a:xfrm>
                  <a:off x="1574262" y="2357700"/>
                  <a:ext cx="274319" cy="274319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13" idx="2"/>
                  <a:endCxn id="120" idx="6"/>
                </p:cNvCxnSpPr>
                <p:nvPr/>
              </p:nvCxnSpPr>
              <p:spPr>
                <a:xfrm flipH="1">
                  <a:off x="1848581" y="2494859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lbow Connector 129"/>
                <p:cNvCxnSpPr>
                  <a:stCxn id="101" idx="6"/>
                  <a:endCxn id="120" idx="0"/>
                </p:cNvCxnSpPr>
                <p:nvPr/>
              </p:nvCxnSpPr>
              <p:spPr>
                <a:xfrm>
                  <a:off x="1451377" y="2259444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Elbow Connector 130"/>
                <p:cNvCxnSpPr>
                  <a:stCxn id="110" idx="6"/>
                  <a:endCxn id="120" idx="4"/>
                </p:cNvCxnSpPr>
                <p:nvPr/>
              </p:nvCxnSpPr>
              <p:spPr>
                <a:xfrm flipV="1">
                  <a:off x="1451377" y="2632020"/>
                  <a:ext cx="260046" cy="98255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486807" y="1973017"/>
                <a:ext cx="1137310" cy="779441"/>
                <a:chOff x="1142767" y="3342367"/>
                <a:chExt cx="1137310" cy="779441"/>
              </a:xfrm>
            </p:grpSpPr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1142767" y="3342367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>
                  <a:off x="1142767" y="3813198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>
                <a:xfrm>
                  <a:off x="1971467" y="3577782"/>
                  <a:ext cx="308610" cy="308610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36" name="Oval 135"/>
                <p:cNvSpPr>
                  <a:spLocks noChangeAspect="1"/>
                </p:cNvSpPr>
                <p:nvPr/>
              </p:nvSpPr>
              <p:spPr>
                <a:xfrm>
                  <a:off x="1574262" y="3594928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39" name="Straight Connector 138"/>
                <p:cNvCxnSpPr>
                  <a:stCxn id="135" idx="2"/>
                  <a:endCxn id="136" idx="6"/>
                </p:cNvCxnSpPr>
                <p:nvPr/>
              </p:nvCxnSpPr>
              <p:spPr>
                <a:xfrm flipH="1">
                  <a:off x="1848581" y="3732088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Elbow Connector 141"/>
                <p:cNvCxnSpPr>
                  <a:stCxn id="133" idx="6"/>
                  <a:endCxn id="136" idx="0"/>
                </p:cNvCxnSpPr>
                <p:nvPr/>
              </p:nvCxnSpPr>
              <p:spPr>
                <a:xfrm>
                  <a:off x="1451377" y="3496672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lbow Connector 142"/>
                <p:cNvCxnSpPr>
                  <a:stCxn id="134" idx="6"/>
                  <a:endCxn id="135" idx="4"/>
                </p:cNvCxnSpPr>
                <p:nvPr/>
              </p:nvCxnSpPr>
              <p:spPr>
                <a:xfrm flipV="1">
                  <a:off x="1451377" y="3886393"/>
                  <a:ext cx="674395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44502" y="1086380"/>
                <a:ext cx="1137310" cy="779441"/>
                <a:chOff x="8006690" y="1843715"/>
                <a:chExt cx="1137310" cy="779441"/>
              </a:xfrm>
            </p:grpSpPr>
            <p:sp>
              <p:nvSpPr>
                <p:cNvPr id="145" name="Oval 144"/>
                <p:cNvSpPr>
                  <a:spLocks noChangeAspect="1"/>
                </p:cNvSpPr>
                <p:nvPr/>
              </p:nvSpPr>
              <p:spPr>
                <a:xfrm>
                  <a:off x="8006690" y="1843715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>
                <a:xfrm>
                  <a:off x="8006690" y="2314546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47" name="Oval 146"/>
                <p:cNvSpPr>
                  <a:spLocks noChangeAspect="1"/>
                </p:cNvSpPr>
                <p:nvPr/>
              </p:nvSpPr>
              <p:spPr>
                <a:xfrm>
                  <a:off x="8835390" y="207913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>
                  <a:off x="8438186" y="2096276"/>
                  <a:ext cx="274319" cy="274319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49" name="Straight Connector 148"/>
                <p:cNvCxnSpPr>
                  <a:stCxn id="147" idx="2"/>
                  <a:endCxn id="148" idx="6"/>
                </p:cNvCxnSpPr>
                <p:nvPr/>
              </p:nvCxnSpPr>
              <p:spPr>
                <a:xfrm flipH="1">
                  <a:off x="8712504" y="2233435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Elbow Connector 149"/>
                <p:cNvCxnSpPr>
                  <a:stCxn id="145" idx="6"/>
                  <a:endCxn id="148" idx="0"/>
                </p:cNvCxnSpPr>
                <p:nvPr/>
              </p:nvCxnSpPr>
              <p:spPr>
                <a:xfrm>
                  <a:off x="8315300" y="1998020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Elbow Connector 150"/>
                <p:cNvCxnSpPr>
                  <a:stCxn id="146" idx="6"/>
                  <a:endCxn id="148" idx="4"/>
                </p:cNvCxnSpPr>
                <p:nvPr/>
              </p:nvCxnSpPr>
              <p:spPr>
                <a:xfrm flipV="1">
                  <a:off x="8315300" y="2370596"/>
                  <a:ext cx="260046" cy="98255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2244502" y="1973017"/>
                <a:ext cx="1137306" cy="779441"/>
                <a:chOff x="4737397" y="3342367"/>
                <a:chExt cx="1137306" cy="779441"/>
              </a:xfrm>
            </p:grpSpPr>
            <p:sp>
              <p:nvSpPr>
                <p:cNvPr id="153" name="Oval 152"/>
                <p:cNvSpPr>
                  <a:spLocks noChangeAspect="1"/>
                </p:cNvSpPr>
                <p:nvPr/>
              </p:nvSpPr>
              <p:spPr>
                <a:xfrm>
                  <a:off x="4737397" y="3342367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4" name="Oval 153"/>
                <p:cNvSpPr>
                  <a:spLocks noChangeAspect="1"/>
                </p:cNvSpPr>
                <p:nvPr/>
              </p:nvSpPr>
              <p:spPr>
                <a:xfrm>
                  <a:off x="4737397" y="3813198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5566094" y="3577782"/>
                  <a:ext cx="308609" cy="308610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5168891" y="3594928"/>
                  <a:ext cx="274318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58" name="Straight Connector 157"/>
                <p:cNvCxnSpPr>
                  <a:stCxn id="155" idx="2"/>
                  <a:endCxn id="156" idx="6"/>
                </p:cNvCxnSpPr>
                <p:nvPr/>
              </p:nvCxnSpPr>
              <p:spPr>
                <a:xfrm flipH="1">
                  <a:off x="5443209" y="3732088"/>
                  <a:ext cx="122885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Elbow Connector 159"/>
                <p:cNvCxnSpPr>
                  <a:stCxn id="153" idx="6"/>
                  <a:endCxn id="156" idx="0"/>
                </p:cNvCxnSpPr>
                <p:nvPr/>
              </p:nvCxnSpPr>
              <p:spPr>
                <a:xfrm>
                  <a:off x="5046006" y="3496672"/>
                  <a:ext cx="260045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Elbow Connector 160"/>
                <p:cNvCxnSpPr>
                  <a:stCxn id="154" idx="6"/>
                  <a:endCxn id="155" idx="4"/>
                </p:cNvCxnSpPr>
                <p:nvPr/>
              </p:nvCxnSpPr>
              <p:spPr>
                <a:xfrm flipV="1">
                  <a:off x="5046006" y="3886393"/>
                  <a:ext cx="674393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ounded Rectangle 225"/>
              <p:cNvSpPr/>
              <p:nvPr/>
            </p:nvSpPr>
            <p:spPr>
              <a:xfrm>
                <a:off x="271058" y="255085"/>
                <a:ext cx="3651831" cy="2604644"/>
              </a:xfrm>
              <a:prstGeom prst="roundRect">
                <a:avLst>
                  <a:gd name="adj" fmla="val 2653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Length = 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9285" y="671407"/>
                <a:ext cx="12123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List structure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244502" y="671407"/>
                <a:ext cx="1451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/>
                    <a:cs typeface="Helvetica"/>
                  </a:rPr>
                  <a:t>Chunk structure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449285" y="3351669"/>
              <a:ext cx="1212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List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44502" y="3351669"/>
              <a:ext cx="1451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Chunk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013274" y="255085"/>
              <a:ext cx="4279389" cy="4821586"/>
              <a:chOff x="4013274" y="270281"/>
              <a:chExt cx="4279389" cy="482158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054017" y="1101576"/>
                <a:ext cx="2000300" cy="779441"/>
                <a:chOff x="1142767" y="2105139"/>
                <a:chExt cx="2000300" cy="779441"/>
              </a:xfrm>
            </p:grpSpPr>
            <p:sp>
              <p:nvSpPr>
                <p:cNvPr id="13" name="Oval 12"/>
                <p:cNvSpPr>
                  <a:spLocks noChangeAspect="1"/>
                </p:cNvSpPr>
                <p:nvPr/>
              </p:nvSpPr>
              <p:spPr>
                <a:xfrm>
                  <a:off x="1142767" y="2105139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>
                  <a:off x="1142767" y="257597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>
                <a:xfrm>
                  <a:off x="1971467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" name="Oval 10"/>
                <p:cNvSpPr>
                  <a:spLocks noChangeAspect="1"/>
                </p:cNvSpPr>
                <p:nvPr/>
              </p:nvSpPr>
              <p:spPr>
                <a:xfrm>
                  <a:off x="1574262" y="2357700"/>
                  <a:ext cx="274319" cy="274319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2402963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2834457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7" name="Straight Connector 6"/>
                <p:cNvCxnSpPr>
                  <a:stCxn id="10" idx="2"/>
                  <a:endCxn id="11" idx="6"/>
                </p:cNvCxnSpPr>
                <p:nvPr/>
              </p:nvCxnSpPr>
              <p:spPr>
                <a:xfrm flipH="1">
                  <a:off x="1848581" y="2494859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>
                  <a:stCxn id="12" idx="2"/>
                  <a:endCxn id="10" idx="6"/>
                </p:cNvCxnSpPr>
                <p:nvPr/>
              </p:nvCxnSpPr>
              <p:spPr>
                <a:xfrm flipH="1">
                  <a:off x="2280077" y="2494860"/>
                  <a:ext cx="122886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stCxn id="14" idx="2"/>
                  <a:endCxn id="12" idx="6"/>
                </p:cNvCxnSpPr>
                <p:nvPr/>
              </p:nvCxnSpPr>
              <p:spPr>
                <a:xfrm flipH="1">
                  <a:off x="2711572" y="2494860"/>
                  <a:ext cx="122885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lbow Connector 26"/>
                <p:cNvCxnSpPr>
                  <a:stCxn id="13" idx="6"/>
                  <a:endCxn id="11" idx="0"/>
                </p:cNvCxnSpPr>
                <p:nvPr/>
              </p:nvCxnSpPr>
              <p:spPr>
                <a:xfrm>
                  <a:off x="1451377" y="2259444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>
                  <a:stCxn id="15" idx="6"/>
                  <a:endCxn id="11" idx="4"/>
                </p:cNvCxnSpPr>
                <p:nvPr/>
              </p:nvCxnSpPr>
              <p:spPr>
                <a:xfrm flipV="1">
                  <a:off x="1451377" y="2632020"/>
                  <a:ext cx="260046" cy="98255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4054017" y="2034348"/>
                <a:ext cx="2000300" cy="779441"/>
                <a:chOff x="1142767" y="3342367"/>
                <a:chExt cx="2000300" cy="779441"/>
              </a:xfrm>
            </p:grpSpPr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>
                  <a:off x="1142767" y="3342367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1142767" y="3813198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1971467" y="3577782"/>
                  <a:ext cx="308610" cy="308610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1574262" y="3594928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>
                  <a:off x="2402963" y="3577782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3" name="Oval 42"/>
                <p:cNvSpPr>
                  <a:spLocks noChangeAspect="1"/>
                </p:cNvSpPr>
                <p:nvPr/>
              </p:nvSpPr>
              <p:spPr>
                <a:xfrm>
                  <a:off x="2834457" y="3577782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44" name="Straight Connector 43"/>
                <p:cNvCxnSpPr>
                  <a:stCxn id="40" idx="2"/>
                  <a:endCxn id="41" idx="6"/>
                </p:cNvCxnSpPr>
                <p:nvPr/>
              </p:nvCxnSpPr>
              <p:spPr>
                <a:xfrm flipH="1">
                  <a:off x="1848581" y="3732088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42" idx="2"/>
                  <a:endCxn id="40" idx="6"/>
                </p:cNvCxnSpPr>
                <p:nvPr/>
              </p:nvCxnSpPr>
              <p:spPr>
                <a:xfrm flipH="1">
                  <a:off x="2280077" y="3732088"/>
                  <a:ext cx="122886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43" idx="2"/>
                  <a:endCxn id="42" idx="6"/>
                </p:cNvCxnSpPr>
                <p:nvPr/>
              </p:nvCxnSpPr>
              <p:spPr>
                <a:xfrm flipH="1">
                  <a:off x="2711572" y="3732088"/>
                  <a:ext cx="122885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Elbow Connector 46"/>
                <p:cNvCxnSpPr>
                  <a:stCxn id="38" idx="6"/>
                  <a:endCxn id="41" idx="0"/>
                </p:cNvCxnSpPr>
                <p:nvPr/>
              </p:nvCxnSpPr>
              <p:spPr>
                <a:xfrm>
                  <a:off x="1451377" y="3496672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Elbow Connector 47"/>
                <p:cNvCxnSpPr>
                  <a:stCxn id="39" idx="6"/>
                  <a:endCxn id="40" idx="4"/>
                </p:cNvCxnSpPr>
                <p:nvPr/>
              </p:nvCxnSpPr>
              <p:spPr>
                <a:xfrm flipV="1">
                  <a:off x="1451377" y="3886393"/>
                  <a:ext cx="674395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4054017" y="2967120"/>
                <a:ext cx="2000300" cy="779441"/>
                <a:chOff x="1142767" y="4579595"/>
                <a:chExt cx="2000300" cy="779441"/>
              </a:xfrm>
            </p:grpSpPr>
            <p:cxnSp>
              <p:nvCxnSpPr>
                <p:cNvPr id="59" name="Elbow Connector 58"/>
                <p:cNvCxnSpPr>
                  <a:cxnSpLocks noChangeAspect="1"/>
                  <a:stCxn id="50" idx="6"/>
                  <a:endCxn id="53" idx="0"/>
                </p:cNvCxnSpPr>
                <p:nvPr/>
              </p:nvCxnSpPr>
              <p:spPr>
                <a:xfrm>
                  <a:off x="1451377" y="4733900"/>
                  <a:ext cx="260045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>
                  <a:spLocks noChangeAspect="1"/>
                </p:cNvSpPr>
                <p:nvPr/>
              </p:nvSpPr>
              <p:spPr>
                <a:xfrm>
                  <a:off x="1142767" y="4579595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1" name="Oval 50"/>
                <p:cNvSpPr>
                  <a:spLocks noChangeAspect="1"/>
                </p:cNvSpPr>
                <p:nvPr/>
              </p:nvSpPr>
              <p:spPr>
                <a:xfrm>
                  <a:off x="1142767" y="5050426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1971467" y="481501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" name="Oval 52"/>
                <p:cNvSpPr>
                  <a:spLocks noChangeAspect="1"/>
                </p:cNvSpPr>
                <p:nvPr/>
              </p:nvSpPr>
              <p:spPr>
                <a:xfrm>
                  <a:off x="1574262" y="4832156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" name="Oval 53"/>
                <p:cNvSpPr>
                  <a:spLocks noChangeAspect="1"/>
                </p:cNvSpPr>
                <p:nvPr/>
              </p:nvSpPr>
              <p:spPr>
                <a:xfrm>
                  <a:off x="2402963" y="4815010"/>
                  <a:ext cx="308610" cy="308610"/>
                </a:xfrm>
                <a:prstGeom prst="ellipse">
                  <a:avLst/>
                </a:prstGeom>
                <a:solidFill>
                  <a:schemeClr val="tx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>
                  <a:off x="2834457" y="481501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56" name="Straight Connector 55"/>
                <p:cNvCxnSpPr>
                  <a:stCxn id="52" idx="2"/>
                  <a:endCxn id="53" idx="6"/>
                </p:cNvCxnSpPr>
                <p:nvPr/>
              </p:nvCxnSpPr>
              <p:spPr>
                <a:xfrm flipH="1">
                  <a:off x="1848581" y="4969316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54" idx="2"/>
                  <a:endCxn id="52" idx="6"/>
                </p:cNvCxnSpPr>
                <p:nvPr/>
              </p:nvCxnSpPr>
              <p:spPr>
                <a:xfrm flipH="1">
                  <a:off x="2280077" y="4969316"/>
                  <a:ext cx="122886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5" idx="2"/>
                  <a:endCxn id="54" idx="6"/>
                </p:cNvCxnSpPr>
                <p:nvPr/>
              </p:nvCxnSpPr>
              <p:spPr>
                <a:xfrm flipH="1">
                  <a:off x="2711572" y="4969316"/>
                  <a:ext cx="122885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Elbow Connector 59"/>
                <p:cNvCxnSpPr>
                  <a:stCxn id="51" idx="6"/>
                  <a:endCxn id="54" idx="4"/>
                </p:cNvCxnSpPr>
                <p:nvPr/>
              </p:nvCxnSpPr>
              <p:spPr>
                <a:xfrm flipV="1">
                  <a:off x="1451377" y="5123621"/>
                  <a:ext cx="1105891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4054017" y="3899891"/>
                <a:ext cx="2000300" cy="779441"/>
                <a:chOff x="1142767" y="5816824"/>
                <a:chExt cx="2000300" cy="779441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1142767" y="581682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1142767" y="6287655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1971467" y="6052239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1574262" y="6069385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402963" y="6052239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7" name="Oval 66"/>
                <p:cNvSpPr>
                  <a:spLocks noChangeAspect="1"/>
                </p:cNvSpPr>
                <p:nvPr/>
              </p:nvSpPr>
              <p:spPr>
                <a:xfrm>
                  <a:off x="2834457" y="6052239"/>
                  <a:ext cx="308610" cy="308610"/>
                </a:xfrm>
                <a:prstGeom prst="ellipse">
                  <a:avLst/>
                </a:prstGeom>
                <a:solidFill>
                  <a:schemeClr val="tx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68" name="Straight Connector 67"/>
                <p:cNvCxnSpPr>
                  <a:stCxn id="64" idx="2"/>
                  <a:endCxn id="65" idx="6"/>
                </p:cNvCxnSpPr>
                <p:nvPr/>
              </p:nvCxnSpPr>
              <p:spPr>
                <a:xfrm flipH="1">
                  <a:off x="1848581" y="6206545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>
                  <a:stCxn id="66" idx="2"/>
                  <a:endCxn id="64" idx="6"/>
                </p:cNvCxnSpPr>
                <p:nvPr/>
              </p:nvCxnSpPr>
              <p:spPr>
                <a:xfrm flipH="1">
                  <a:off x="2280077" y="6206545"/>
                  <a:ext cx="122886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stCxn id="67" idx="2"/>
                  <a:endCxn id="66" idx="6"/>
                </p:cNvCxnSpPr>
                <p:nvPr/>
              </p:nvCxnSpPr>
              <p:spPr>
                <a:xfrm flipH="1">
                  <a:off x="2711572" y="6206545"/>
                  <a:ext cx="122885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Elbow Connector 70"/>
                <p:cNvCxnSpPr>
                  <a:stCxn id="62" idx="6"/>
                  <a:endCxn id="65" idx="0"/>
                </p:cNvCxnSpPr>
                <p:nvPr/>
              </p:nvCxnSpPr>
              <p:spPr>
                <a:xfrm>
                  <a:off x="1451377" y="5971129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Elbow Connector 71"/>
                <p:cNvCxnSpPr>
                  <a:stCxn id="63" idx="6"/>
                  <a:endCxn id="67" idx="4"/>
                </p:cNvCxnSpPr>
                <p:nvPr/>
              </p:nvCxnSpPr>
              <p:spPr>
                <a:xfrm flipV="1">
                  <a:off x="1451377" y="6360850"/>
                  <a:ext cx="1537386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599550" y="1101576"/>
                <a:ext cx="1137310" cy="779441"/>
                <a:chOff x="4737398" y="2105139"/>
                <a:chExt cx="1137310" cy="779441"/>
              </a:xfrm>
            </p:grpSpPr>
            <p:sp>
              <p:nvSpPr>
                <p:cNvPr id="81" name="Oval 80"/>
                <p:cNvSpPr>
                  <a:spLocks noChangeAspect="1"/>
                </p:cNvSpPr>
                <p:nvPr/>
              </p:nvSpPr>
              <p:spPr>
                <a:xfrm>
                  <a:off x="4737398" y="2105139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4737398" y="257597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5566098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UUU</a:t>
                  </a:r>
                  <a:endParaRPr lang="en-US" sz="10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" name="Oval 83"/>
                <p:cNvSpPr>
                  <a:spLocks noChangeAspect="1"/>
                </p:cNvSpPr>
                <p:nvPr/>
              </p:nvSpPr>
              <p:spPr>
                <a:xfrm>
                  <a:off x="5168894" y="2357700"/>
                  <a:ext cx="274319" cy="274319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87" name="Straight Connector 86"/>
                <p:cNvCxnSpPr>
                  <a:stCxn id="83" idx="2"/>
                  <a:endCxn id="84" idx="6"/>
                </p:cNvCxnSpPr>
                <p:nvPr/>
              </p:nvCxnSpPr>
              <p:spPr>
                <a:xfrm flipH="1">
                  <a:off x="5443212" y="2494859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Elbow Connector 89"/>
                <p:cNvCxnSpPr>
                  <a:stCxn id="81" idx="6"/>
                  <a:endCxn id="84" idx="0"/>
                </p:cNvCxnSpPr>
                <p:nvPr/>
              </p:nvCxnSpPr>
              <p:spPr>
                <a:xfrm>
                  <a:off x="5046008" y="2259444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Elbow Connector 90"/>
                <p:cNvCxnSpPr>
                  <a:stCxn id="82" idx="6"/>
                  <a:endCxn id="84" idx="4"/>
                </p:cNvCxnSpPr>
                <p:nvPr/>
              </p:nvCxnSpPr>
              <p:spPr>
                <a:xfrm flipV="1">
                  <a:off x="5046008" y="2632020"/>
                  <a:ext cx="260046" cy="98255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6599550" y="1988213"/>
                <a:ext cx="1568800" cy="779441"/>
                <a:chOff x="4737397" y="3342367"/>
                <a:chExt cx="1568800" cy="779441"/>
              </a:xfrm>
            </p:grpSpPr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4737397" y="3342367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737397" y="3813198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5566094" y="3577782"/>
                  <a:ext cx="308609" cy="308610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5168891" y="3594928"/>
                  <a:ext cx="274318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5997588" y="3577782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</a:t>
                  </a:r>
                  <a:endParaRPr lang="en-US" sz="10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99" name="Straight Connector 98"/>
                <p:cNvCxnSpPr>
                  <a:stCxn id="95" idx="2"/>
                  <a:endCxn id="96" idx="6"/>
                </p:cNvCxnSpPr>
                <p:nvPr/>
              </p:nvCxnSpPr>
              <p:spPr>
                <a:xfrm flipH="1">
                  <a:off x="5443209" y="3732088"/>
                  <a:ext cx="122885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7" idx="2"/>
                  <a:endCxn id="95" idx="6"/>
                </p:cNvCxnSpPr>
                <p:nvPr/>
              </p:nvCxnSpPr>
              <p:spPr>
                <a:xfrm flipH="1">
                  <a:off x="5874703" y="3732088"/>
                  <a:ext cx="122885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01"/>
                <p:cNvCxnSpPr>
                  <a:stCxn id="93" idx="6"/>
                  <a:endCxn id="96" idx="0"/>
                </p:cNvCxnSpPr>
                <p:nvPr/>
              </p:nvCxnSpPr>
              <p:spPr>
                <a:xfrm>
                  <a:off x="5046006" y="3496672"/>
                  <a:ext cx="260045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Elbow Connector 102"/>
                <p:cNvCxnSpPr>
                  <a:stCxn id="94" idx="6"/>
                  <a:endCxn id="95" idx="4"/>
                </p:cNvCxnSpPr>
                <p:nvPr/>
              </p:nvCxnSpPr>
              <p:spPr>
                <a:xfrm flipV="1">
                  <a:off x="5046006" y="3886393"/>
                  <a:ext cx="674393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6599551" y="3899891"/>
                <a:ext cx="1137310" cy="779441"/>
                <a:chOff x="4737398" y="5816824"/>
                <a:chExt cx="1137310" cy="779441"/>
              </a:xfrm>
            </p:grpSpPr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4737398" y="581682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7" name="Oval 116"/>
                <p:cNvSpPr>
                  <a:spLocks noChangeAspect="1"/>
                </p:cNvSpPr>
                <p:nvPr/>
              </p:nvSpPr>
              <p:spPr>
                <a:xfrm>
                  <a:off x="4737398" y="6287655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8" name="Oval 117"/>
                <p:cNvSpPr>
                  <a:spLocks noChangeAspect="1"/>
                </p:cNvSpPr>
                <p:nvPr/>
              </p:nvSpPr>
              <p:spPr>
                <a:xfrm>
                  <a:off x="5566098" y="6052239"/>
                  <a:ext cx="308610" cy="308610"/>
                </a:xfrm>
                <a:prstGeom prst="ellipse">
                  <a:avLst/>
                </a:prstGeom>
                <a:solidFill>
                  <a:schemeClr val="tx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9" name="Oval 118"/>
                <p:cNvSpPr>
                  <a:spLocks noChangeAspect="1"/>
                </p:cNvSpPr>
                <p:nvPr/>
              </p:nvSpPr>
              <p:spPr>
                <a:xfrm>
                  <a:off x="5168894" y="6069385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UUU</a:t>
                  </a:r>
                  <a:endParaRPr lang="en-US" sz="10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22" name="Straight Connector 121"/>
                <p:cNvCxnSpPr>
                  <a:stCxn id="118" idx="2"/>
                  <a:endCxn id="119" idx="6"/>
                </p:cNvCxnSpPr>
                <p:nvPr/>
              </p:nvCxnSpPr>
              <p:spPr>
                <a:xfrm flipH="1">
                  <a:off x="5443212" y="6206545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Elbow Connector 124"/>
                <p:cNvCxnSpPr>
                  <a:stCxn id="116" idx="6"/>
                  <a:endCxn id="119" idx="0"/>
                </p:cNvCxnSpPr>
                <p:nvPr/>
              </p:nvCxnSpPr>
              <p:spPr>
                <a:xfrm>
                  <a:off x="5046008" y="5971129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Elbow Connector 125"/>
                <p:cNvCxnSpPr>
                  <a:stCxn id="117" idx="6"/>
                  <a:endCxn id="118" idx="4"/>
                </p:cNvCxnSpPr>
                <p:nvPr/>
              </p:nvCxnSpPr>
              <p:spPr>
                <a:xfrm flipV="1">
                  <a:off x="5046008" y="6360850"/>
                  <a:ext cx="674396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599550" y="2866694"/>
                <a:ext cx="1568800" cy="779441"/>
                <a:chOff x="4737397" y="4579595"/>
                <a:chExt cx="1568800" cy="779441"/>
              </a:xfrm>
            </p:grpSpPr>
            <p:sp>
              <p:nvSpPr>
                <p:cNvPr id="105" name="Oval 104"/>
                <p:cNvSpPr>
                  <a:spLocks noChangeAspect="1"/>
                </p:cNvSpPr>
                <p:nvPr/>
              </p:nvSpPr>
              <p:spPr>
                <a:xfrm>
                  <a:off x="4737397" y="4579595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4737397" y="5050426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7" name="Oval 106"/>
                <p:cNvSpPr>
                  <a:spLocks noChangeAspect="1"/>
                </p:cNvSpPr>
                <p:nvPr/>
              </p:nvSpPr>
              <p:spPr>
                <a:xfrm>
                  <a:off x="5566094" y="4815010"/>
                  <a:ext cx="308609" cy="308610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5168891" y="4832156"/>
                  <a:ext cx="274318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</a:t>
                  </a:r>
                  <a:endParaRPr lang="en-US" sz="10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9" name="Oval 108"/>
                <p:cNvSpPr>
                  <a:spLocks noChangeAspect="1"/>
                </p:cNvSpPr>
                <p:nvPr/>
              </p:nvSpPr>
              <p:spPr>
                <a:xfrm>
                  <a:off x="5997588" y="4815010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11" name="Straight Connector 110"/>
                <p:cNvCxnSpPr>
                  <a:stCxn id="107" idx="2"/>
                  <a:endCxn id="108" idx="6"/>
                </p:cNvCxnSpPr>
                <p:nvPr/>
              </p:nvCxnSpPr>
              <p:spPr>
                <a:xfrm flipH="1">
                  <a:off x="5443209" y="4969316"/>
                  <a:ext cx="122885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09" idx="2"/>
                  <a:endCxn id="107" idx="6"/>
                </p:cNvCxnSpPr>
                <p:nvPr/>
              </p:nvCxnSpPr>
              <p:spPr>
                <a:xfrm flipH="1">
                  <a:off x="5874703" y="4969316"/>
                  <a:ext cx="122885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Elbow Connector 113"/>
                <p:cNvCxnSpPr>
                  <a:stCxn id="106" idx="6"/>
                  <a:endCxn id="107" idx="4"/>
                </p:cNvCxnSpPr>
                <p:nvPr/>
              </p:nvCxnSpPr>
              <p:spPr>
                <a:xfrm flipV="1">
                  <a:off x="5046006" y="5123621"/>
                  <a:ext cx="674393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lbow Connector 128"/>
                <p:cNvCxnSpPr>
                  <a:cxnSpLocks noChangeAspect="1"/>
                  <a:stCxn id="105" idx="6"/>
                  <a:endCxn id="108" idx="0"/>
                </p:cNvCxnSpPr>
                <p:nvPr/>
              </p:nvCxnSpPr>
              <p:spPr>
                <a:xfrm>
                  <a:off x="5046006" y="4733900"/>
                  <a:ext cx="260044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4013274" y="270281"/>
                <a:ext cx="4279389" cy="4821586"/>
              </a:xfrm>
              <a:prstGeom prst="roundRect">
                <a:avLst>
                  <a:gd name="adj" fmla="val 1363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Length = 4</a:t>
                </a:r>
                <a:endParaRPr lang="en-US" sz="14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447990" y="686603"/>
                <a:ext cx="12123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List structure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599550" y="686603"/>
                <a:ext cx="1451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/>
                    <a:cs typeface="Helvetica"/>
                  </a:rPr>
                  <a:t>Chunk structure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71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8390" y="255085"/>
            <a:ext cx="7478173" cy="6405360"/>
            <a:chOff x="538390" y="255085"/>
            <a:chExt cx="7478173" cy="6405360"/>
          </a:xfrm>
        </p:grpSpPr>
        <p:grpSp>
          <p:nvGrpSpPr>
            <p:cNvPr id="162" name="Group 161"/>
            <p:cNvGrpSpPr/>
            <p:nvPr/>
          </p:nvGrpSpPr>
          <p:grpSpPr>
            <a:xfrm>
              <a:off x="702554" y="4077975"/>
              <a:ext cx="1137311" cy="308610"/>
              <a:chOff x="1574262" y="2340554"/>
              <a:chExt cx="1137311" cy="308610"/>
            </a:xfrm>
          </p:grpSpPr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6" name="Oval 165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2402963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2554" y="5040530"/>
              <a:ext cx="1137311" cy="308610"/>
              <a:chOff x="1574262" y="3577782"/>
              <a:chExt cx="1137311" cy="308610"/>
            </a:xfrm>
          </p:grpSpPr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>
                <a:off x="2402963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702554" y="6003085"/>
              <a:ext cx="1137311" cy="308610"/>
              <a:chOff x="1574262" y="4815010"/>
              <a:chExt cx="1137311" cy="308610"/>
            </a:xfrm>
          </p:grpSpPr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197146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1574262" y="4832156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>
                <a:off x="2402963" y="4815010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244502" y="3842560"/>
              <a:ext cx="1137310" cy="779441"/>
              <a:chOff x="4737398" y="2105139"/>
              <a:chExt cx="1137310" cy="779441"/>
            </a:xfrm>
          </p:grpSpPr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4737398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4737398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1" name="Oval 200"/>
              <p:cNvSpPr>
                <a:spLocks noChangeAspect="1"/>
              </p:cNvSpPr>
              <p:nvPr/>
            </p:nvSpPr>
            <p:spPr>
              <a:xfrm>
                <a:off x="5566098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2" name="Oval 201"/>
              <p:cNvSpPr>
                <a:spLocks noChangeAspect="1"/>
              </p:cNvSpPr>
              <p:nvPr/>
            </p:nvSpPr>
            <p:spPr>
              <a:xfrm>
                <a:off x="5168894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03" name="Straight Connector 202"/>
              <p:cNvCxnSpPr>
                <a:stCxn id="201" idx="2"/>
                <a:endCxn id="202" idx="6"/>
              </p:cNvCxnSpPr>
              <p:nvPr/>
            </p:nvCxnSpPr>
            <p:spPr>
              <a:xfrm flipH="1">
                <a:off x="5443212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lbow Connector 203"/>
              <p:cNvCxnSpPr>
                <a:stCxn id="199" idx="6"/>
                <a:endCxn id="202" idx="0"/>
              </p:cNvCxnSpPr>
              <p:nvPr/>
            </p:nvCxnSpPr>
            <p:spPr>
              <a:xfrm>
                <a:off x="5046008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lbow Connector 204"/>
              <p:cNvCxnSpPr>
                <a:stCxn id="200" idx="6"/>
                <a:endCxn id="202" idx="4"/>
              </p:cNvCxnSpPr>
              <p:nvPr/>
            </p:nvCxnSpPr>
            <p:spPr>
              <a:xfrm flipV="1">
                <a:off x="5046008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244502" y="4805115"/>
              <a:ext cx="1568800" cy="779441"/>
              <a:chOff x="4737397" y="3342367"/>
              <a:chExt cx="1568800" cy="779441"/>
            </a:xfrm>
          </p:grpSpPr>
          <p:sp>
            <p:nvSpPr>
              <p:cNvPr id="207" name="Oval 206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8" name="Oval 207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Oval 209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1" name="Oval 210"/>
              <p:cNvSpPr>
                <a:spLocks noChangeAspect="1"/>
              </p:cNvSpPr>
              <p:nvPr/>
            </p:nvSpPr>
            <p:spPr>
              <a:xfrm>
                <a:off x="5997588" y="3577782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12" name="Straight Connector 211"/>
              <p:cNvCxnSpPr>
                <a:stCxn id="209" idx="2"/>
                <a:endCxn id="210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11" idx="2"/>
                <a:endCxn id="209" idx="6"/>
              </p:cNvCxnSpPr>
              <p:nvPr/>
            </p:nvCxnSpPr>
            <p:spPr>
              <a:xfrm flipH="1">
                <a:off x="5874703" y="3732088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Elbow Connector 213"/>
              <p:cNvCxnSpPr>
                <a:stCxn id="207" idx="6"/>
                <a:endCxn id="210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Elbow Connector 214"/>
              <p:cNvCxnSpPr>
                <a:stCxn id="208" idx="6"/>
                <a:endCxn id="209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/>
            <p:cNvGrpSpPr/>
            <p:nvPr/>
          </p:nvGrpSpPr>
          <p:grpSpPr>
            <a:xfrm>
              <a:off x="2244502" y="5767670"/>
              <a:ext cx="1137306" cy="779441"/>
              <a:chOff x="4737397" y="4579595"/>
              <a:chExt cx="1137306" cy="779441"/>
            </a:xfrm>
          </p:grpSpPr>
          <p:sp>
            <p:nvSpPr>
              <p:cNvPr id="217" name="Oval 216"/>
              <p:cNvSpPr>
                <a:spLocks noChangeAspect="1"/>
              </p:cNvSpPr>
              <p:nvPr/>
            </p:nvSpPr>
            <p:spPr>
              <a:xfrm>
                <a:off x="4737397" y="4579595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8" name="Oval 217"/>
              <p:cNvSpPr>
                <a:spLocks noChangeAspect="1"/>
              </p:cNvSpPr>
              <p:nvPr/>
            </p:nvSpPr>
            <p:spPr>
              <a:xfrm>
                <a:off x="4737397" y="5050426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9" name="Oval 218"/>
              <p:cNvSpPr>
                <a:spLocks noChangeAspect="1"/>
              </p:cNvSpPr>
              <p:nvPr/>
            </p:nvSpPr>
            <p:spPr>
              <a:xfrm>
                <a:off x="5566094" y="4815010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0" name="Oval 219"/>
              <p:cNvSpPr>
                <a:spLocks noChangeAspect="1"/>
              </p:cNvSpPr>
              <p:nvPr/>
            </p:nvSpPr>
            <p:spPr>
              <a:xfrm>
                <a:off x="5168891" y="4832156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22" name="Straight Connector 221"/>
              <p:cNvCxnSpPr>
                <a:stCxn id="219" idx="2"/>
                <a:endCxn id="220" idx="6"/>
              </p:cNvCxnSpPr>
              <p:nvPr/>
            </p:nvCxnSpPr>
            <p:spPr>
              <a:xfrm flipH="1">
                <a:off x="5443209" y="4969316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Elbow Connector 223"/>
              <p:cNvCxnSpPr>
                <a:stCxn id="218" idx="6"/>
                <a:endCxn id="219" idx="4"/>
              </p:cNvCxnSpPr>
              <p:nvPr/>
            </p:nvCxnSpPr>
            <p:spPr>
              <a:xfrm flipV="1">
                <a:off x="5046006" y="5123621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Elbow Connector 224"/>
              <p:cNvCxnSpPr>
                <a:cxnSpLocks noChangeAspect="1"/>
                <a:stCxn id="217" idx="6"/>
                <a:endCxn id="220" idx="0"/>
              </p:cNvCxnSpPr>
              <p:nvPr/>
            </p:nvCxnSpPr>
            <p:spPr>
              <a:xfrm>
                <a:off x="5046006" y="4733900"/>
                <a:ext cx="260044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Rounded Rectangle 226"/>
            <p:cNvSpPr/>
            <p:nvPr/>
          </p:nvSpPr>
          <p:spPr>
            <a:xfrm>
              <a:off x="538390" y="2966807"/>
              <a:ext cx="3384499" cy="3693638"/>
            </a:xfrm>
            <a:prstGeom prst="roundRect">
              <a:avLst>
                <a:gd name="adj" fmla="val 265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3</a:t>
              </a:r>
              <a:endParaRPr lang="en-US" sz="14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876887" y="1321795"/>
              <a:ext cx="705815" cy="308610"/>
              <a:chOff x="1574262" y="2340554"/>
              <a:chExt cx="705815" cy="308610"/>
            </a:xfrm>
          </p:grpSpPr>
          <p:sp>
            <p:nvSpPr>
              <p:cNvPr id="113" name="Oval 112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876887" y="2208432"/>
              <a:ext cx="705815" cy="308610"/>
              <a:chOff x="1574262" y="3577782"/>
              <a:chExt cx="705815" cy="308610"/>
            </a:xfrm>
          </p:grpSpPr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244502" y="1086380"/>
              <a:ext cx="1137310" cy="779441"/>
              <a:chOff x="8006690" y="1843715"/>
              <a:chExt cx="1137310" cy="779441"/>
            </a:xfrm>
          </p:grpSpPr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8006690" y="184371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8006690" y="2314546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8835390" y="207913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8438186" y="2096276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9" name="Straight Connector 148"/>
              <p:cNvCxnSpPr>
                <a:stCxn id="147" idx="2"/>
                <a:endCxn id="148" idx="6"/>
              </p:cNvCxnSpPr>
              <p:nvPr/>
            </p:nvCxnSpPr>
            <p:spPr>
              <a:xfrm flipH="1">
                <a:off x="8712504" y="2233435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145" idx="6"/>
                <a:endCxn id="148" idx="0"/>
              </p:cNvCxnSpPr>
              <p:nvPr/>
            </p:nvCxnSpPr>
            <p:spPr>
              <a:xfrm>
                <a:off x="8315300" y="1998020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>
                <a:stCxn id="146" idx="6"/>
                <a:endCxn id="148" idx="4"/>
              </p:cNvCxnSpPr>
              <p:nvPr/>
            </p:nvCxnSpPr>
            <p:spPr>
              <a:xfrm flipV="1">
                <a:off x="8315300" y="2370596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244502" y="1973017"/>
              <a:ext cx="1137306" cy="779441"/>
              <a:chOff x="4737397" y="3342367"/>
              <a:chExt cx="1137306" cy="779441"/>
            </a:xfrm>
          </p:grpSpPr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5" name="Oval 154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58" name="Straight Connector 157"/>
              <p:cNvCxnSpPr>
                <a:stCxn id="155" idx="2"/>
                <a:endCxn id="156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159"/>
              <p:cNvCxnSpPr>
                <a:stCxn id="153" idx="6"/>
                <a:endCxn id="156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Elbow Connector 160"/>
              <p:cNvCxnSpPr>
                <a:stCxn id="154" idx="6"/>
                <a:endCxn id="155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Rounded Rectangle 225"/>
            <p:cNvSpPr/>
            <p:nvPr/>
          </p:nvSpPr>
          <p:spPr>
            <a:xfrm>
              <a:off x="538390" y="255085"/>
              <a:ext cx="3384499" cy="2604644"/>
            </a:xfrm>
            <a:prstGeom prst="roundRect">
              <a:avLst>
                <a:gd name="adj" fmla="val 265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6360" y="671407"/>
              <a:ext cx="1212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List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244502" y="671407"/>
              <a:ext cx="1451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Chunk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56360" y="3351669"/>
              <a:ext cx="1212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List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44502" y="3351669"/>
              <a:ext cx="1451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Chunk structure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017214" y="255085"/>
              <a:ext cx="3999349" cy="4821586"/>
              <a:chOff x="4293314" y="270281"/>
              <a:chExt cx="3999349" cy="482158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85512" y="1336991"/>
                <a:ext cx="1568805" cy="308610"/>
                <a:chOff x="1574262" y="2340554"/>
                <a:chExt cx="1568805" cy="308610"/>
              </a:xfrm>
            </p:grpSpPr>
            <p:sp>
              <p:nvSpPr>
                <p:cNvPr id="10" name="Oval 9"/>
                <p:cNvSpPr>
                  <a:spLocks noChangeAspect="1"/>
                </p:cNvSpPr>
                <p:nvPr/>
              </p:nvSpPr>
              <p:spPr>
                <a:xfrm>
                  <a:off x="1971467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" name="Oval 10"/>
                <p:cNvSpPr>
                  <a:spLocks noChangeAspect="1"/>
                </p:cNvSpPr>
                <p:nvPr/>
              </p:nvSpPr>
              <p:spPr>
                <a:xfrm>
                  <a:off x="1574262" y="2357700"/>
                  <a:ext cx="274319" cy="274319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2402963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2834457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485512" y="2269763"/>
                <a:ext cx="1568805" cy="308610"/>
                <a:chOff x="1574262" y="3577782"/>
                <a:chExt cx="1568805" cy="308610"/>
              </a:xfrm>
            </p:grpSpPr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1971467" y="3577782"/>
                  <a:ext cx="308610" cy="308610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1574262" y="3594928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>
                  <a:off x="2402963" y="3577782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3" name="Oval 42"/>
                <p:cNvSpPr>
                  <a:spLocks noChangeAspect="1"/>
                </p:cNvSpPr>
                <p:nvPr/>
              </p:nvSpPr>
              <p:spPr>
                <a:xfrm>
                  <a:off x="2834457" y="3577782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485512" y="3202535"/>
                <a:ext cx="1568805" cy="308610"/>
                <a:chOff x="1574262" y="4815010"/>
                <a:chExt cx="1568805" cy="308610"/>
              </a:xfrm>
            </p:grpSpPr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1971467" y="481501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" name="Oval 52"/>
                <p:cNvSpPr>
                  <a:spLocks noChangeAspect="1"/>
                </p:cNvSpPr>
                <p:nvPr/>
              </p:nvSpPr>
              <p:spPr>
                <a:xfrm>
                  <a:off x="1574262" y="4832156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" name="Oval 53"/>
                <p:cNvSpPr>
                  <a:spLocks noChangeAspect="1"/>
                </p:cNvSpPr>
                <p:nvPr/>
              </p:nvSpPr>
              <p:spPr>
                <a:xfrm>
                  <a:off x="2402963" y="4815010"/>
                  <a:ext cx="308610" cy="308610"/>
                </a:xfrm>
                <a:prstGeom prst="ellipse">
                  <a:avLst/>
                </a:prstGeom>
                <a:solidFill>
                  <a:schemeClr val="tx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>
                  <a:off x="2834457" y="481501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485512" y="4135306"/>
                <a:ext cx="1568805" cy="308610"/>
                <a:chOff x="1574262" y="6052239"/>
                <a:chExt cx="1568805" cy="308610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1971467" y="6052239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1574262" y="6069385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402963" y="6052239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7" name="Oval 66"/>
                <p:cNvSpPr>
                  <a:spLocks noChangeAspect="1"/>
                </p:cNvSpPr>
                <p:nvPr/>
              </p:nvSpPr>
              <p:spPr>
                <a:xfrm>
                  <a:off x="2834457" y="6052239"/>
                  <a:ext cx="308610" cy="308610"/>
                </a:xfrm>
                <a:prstGeom prst="ellipse">
                  <a:avLst/>
                </a:prstGeom>
                <a:solidFill>
                  <a:schemeClr val="tx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599550" y="1101576"/>
                <a:ext cx="1137310" cy="779441"/>
                <a:chOff x="4737398" y="2105139"/>
                <a:chExt cx="1137310" cy="779441"/>
              </a:xfrm>
            </p:grpSpPr>
            <p:sp>
              <p:nvSpPr>
                <p:cNvPr id="81" name="Oval 80"/>
                <p:cNvSpPr>
                  <a:spLocks noChangeAspect="1"/>
                </p:cNvSpPr>
                <p:nvPr/>
              </p:nvSpPr>
              <p:spPr>
                <a:xfrm>
                  <a:off x="4737398" y="2105139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4737398" y="2575970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5566098" y="234055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UUU</a:t>
                  </a:r>
                  <a:endParaRPr lang="en-US" sz="10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" name="Oval 83"/>
                <p:cNvSpPr>
                  <a:spLocks noChangeAspect="1"/>
                </p:cNvSpPr>
                <p:nvPr/>
              </p:nvSpPr>
              <p:spPr>
                <a:xfrm>
                  <a:off x="5168894" y="2357700"/>
                  <a:ext cx="274319" cy="274319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87" name="Straight Connector 86"/>
                <p:cNvCxnSpPr>
                  <a:stCxn id="83" idx="2"/>
                  <a:endCxn id="84" idx="6"/>
                </p:cNvCxnSpPr>
                <p:nvPr/>
              </p:nvCxnSpPr>
              <p:spPr>
                <a:xfrm flipH="1">
                  <a:off x="5443212" y="2494859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Elbow Connector 89"/>
                <p:cNvCxnSpPr>
                  <a:stCxn id="81" idx="6"/>
                  <a:endCxn id="84" idx="0"/>
                </p:cNvCxnSpPr>
                <p:nvPr/>
              </p:nvCxnSpPr>
              <p:spPr>
                <a:xfrm>
                  <a:off x="5046008" y="2259444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Elbow Connector 90"/>
                <p:cNvCxnSpPr>
                  <a:stCxn id="82" idx="6"/>
                  <a:endCxn id="84" idx="4"/>
                </p:cNvCxnSpPr>
                <p:nvPr/>
              </p:nvCxnSpPr>
              <p:spPr>
                <a:xfrm flipV="1">
                  <a:off x="5046008" y="2632020"/>
                  <a:ext cx="260046" cy="98255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6599550" y="1988213"/>
                <a:ext cx="1568800" cy="779441"/>
                <a:chOff x="4737397" y="3342367"/>
                <a:chExt cx="1568800" cy="779441"/>
              </a:xfrm>
            </p:grpSpPr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4737397" y="3342367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737397" y="3813198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5566094" y="3577782"/>
                  <a:ext cx="308609" cy="308610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5168891" y="3594928"/>
                  <a:ext cx="274318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5997588" y="3577782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</a:t>
                  </a:r>
                  <a:endParaRPr lang="en-US" sz="10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99" name="Straight Connector 98"/>
                <p:cNvCxnSpPr>
                  <a:stCxn id="95" idx="2"/>
                  <a:endCxn id="96" idx="6"/>
                </p:cNvCxnSpPr>
                <p:nvPr/>
              </p:nvCxnSpPr>
              <p:spPr>
                <a:xfrm flipH="1">
                  <a:off x="5443209" y="3732088"/>
                  <a:ext cx="122885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7" idx="2"/>
                  <a:endCxn id="95" idx="6"/>
                </p:cNvCxnSpPr>
                <p:nvPr/>
              </p:nvCxnSpPr>
              <p:spPr>
                <a:xfrm flipH="1">
                  <a:off x="5874703" y="3732088"/>
                  <a:ext cx="122885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01"/>
                <p:cNvCxnSpPr>
                  <a:stCxn id="93" idx="6"/>
                  <a:endCxn id="96" idx="0"/>
                </p:cNvCxnSpPr>
                <p:nvPr/>
              </p:nvCxnSpPr>
              <p:spPr>
                <a:xfrm>
                  <a:off x="5046006" y="3496672"/>
                  <a:ext cx="260045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Elbow Connector 102"/>
                <p:cNvCxnSpPr>
                  <a:stCxn id="94" idx="6"/>
                  <a:endCxn id="95" idx="4"/>
                </p:cNvCxnSpPr>
                <p:nvPr/>
              </p:nvCxnSpPr>
              <p:spPr>
                <a:xfrm flipV="1">
                  <a:off x="5046006" y="3886393"/>
                  <a:ext cx="674393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6599551" y="3899891"/>
                <a:ext cx="1137310" cy="779441"/>
                <a:chOff x="4737398" y="5816824"/>
                <a:chExt cx="1137310" cy="779441"/>
              </a:xfrm>
            </p:grpSpPr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4737398" y="5816824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7" name="Oval 116"/>
                <p:cNvSpPr>
                  <a:spLocks noChangeAspect="1"/>
                </p:cNvSpPr>
                <p:nvPr/>
              </p:nvSpPr>
              <p:spPr>
                <a:xfrm>
                  <a:off x="4737398" y="6287655"/>
                  <a:ext cx="308610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8" name="Oval 117"/>
                <p:cNvSpPr>
                  <a:spLocks noChangeAspect="1"/>
                </p:cNvSpPr>
                <p:nvPr/>
              </p:nvSpPr>
              <p:spPr>
                <a:xfrm>
                  <a:off x="5566098" y="6052239"/>
                  <a:ext cx="308610" cy="308610"/>
                </a:xfrm>
                <a:prstGeom prst="ellipse">
                  <a:avLst/>
                </a:prstGeom>
                <a:solidFill>
                  <a:schemeClr val="tx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B</a:t>
                  </a:r>
                  <a:endParaRPr lang="en-US" sz="1400" b="1" dirty="0">
                    <a:solidFill>
                      <a:schemeClr val="bg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9" name="Oval 118"/>
                <p:cNvSpPr>
                  <a:spLocks noChangeAspect="1"/>
                </p:cNvSpPr>
                <p:nvPr/>
              </p:nvSpPr>
              <p:spPr>
                <a:xfrm>
                  <a:off x="5168894" y="6069385"/>
                  <a:ext cx="274319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UUU</a:t>
                  </a:r>
                  <a:endParaRPr lang="en-US" sz="10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22" name="Straight Connector 121"/>
                <p:cNvCxnSpPr>
                  <a:stCxn id="118" idx="2"/>
                  <a:endCxn id="119" idx="6"/>
                </p:cNvCxnSpPr>
                <p:nvPr/>
              </p:nvCxnSpPr>
              <p:spPr>
                <a:xfrm flipH="1">
                  <a:off x="5443212" y="6206545"/>
                  <a:ext cx="122886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Elbow Connector 124"/>
                <p:cNvCxnSpPr>
                  <a:stCxn id="116" idx="6"/>
                  <a:endCxn id="119" idx="0"/>
                </p:cNvCxnSpPr>
                <p:nvPr/>
              </p:nvCxnSpPr>
              <p:spPr>
                <a:xfrm>
                  <a:off x="5046008" y="5971129"/>
                  <a:ext cx="260046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Elbow Connector 125"/>
                <p:cNvCxnSpPr>
                  <a:stCxn id="117" idx="6"/>
                  <a:endCxn id="118" idx="4"/>
                </p:cNvCxnSpPr>
                <p:nvPr/>
              </p:nvCxnSpPr>
              <p:spPr>
                <a:xfrm flipV="1">
                  <a:off x="5046008" y="6360850"/>
                  <a:ext cx="674396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599550" y="2866694"/>
                <a:ext cx="1568800" cy="779441"/>
                <a:chOff x="4737397" y="4579595"/>
                <a:chExt cx="1568800" cy="779441"/>
              </a:xfrm>
            </p:grpSpPr>
            <p:sp>
              <p:nvSpPr>
                <p:cNvPr id="105" name="Oval 104"/>
                <p:cNvSpPr>
                  <a:spLocks noChangeAspect="1"/>
                </p:cNvSpPr>
                <p:nvPr/>
              </p:nvSpPr>
              <p:spPr>
                <a:xfrm>
                  <a:off x="4737397" y="4579595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FFFFFF"/>
                  </a:solidFill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X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4737397" y="5050426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noFill/>
                  <a:prstDash val="dash"/>
                  <a:headEnd type="none"/>
                  <a:tailEnd type="arrow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i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Y</a:t>
                  </a:r>
                  <a:endParaRPr lang="en-US" sz="1400" b="1" i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7" name="Oval 106"/>
                <p:cNvSpPr>
                  <a:spLocks noChangeAspect="1"/>
                </p:cNvSpPr>
                <p:nvPr/>
              </p:nvSpPr>
              <p:spPr>
                <a:xfrm>
                  <a:off x="5566094" y="4815010"/>
                  <a:ext cx="308609" cy="308610"/>
                </a:xfrm>
                <a:prstGeom prst="ellipse">
                  <a:avLst/>
                </a:prstGeom>
                <a:solidFill>
                  <a:srgbClr val="000000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rgbClr val="FFFFFF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rgbClr val="FFFFFF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5168891" y="4832156"/>
                  <a:ext cx="274318" cy="274319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UU</a:t>
                  </a:r>
                  <a:endParaRPr lang="en-US" sz="10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9" name="Oval 108"/>
                <p:cNvSpPr>
                  <a:spLocks noChangeAspect="1"/>
                </p:cNvSpPr>
                <p:nvPr/>
              </p:nvSpPr>
              <p:spPr>
                <a:xfrm>
                  <a:off x="5997588" y="4815010"/>
                  <a:ext cx="308609" cy="308610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headEnd type="arrow"/>
                  <a:tailEnd type="none" w="sm" len="sm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</a:t>
                  </a:r>
                  <a:endParaRPr lang="en-US" sz="1400" b="1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111" name="Straight Connector 110"/>
                <p:cNvCxnSpPr>
                  <a:stCxn id="107" idx="2"/>
                  <a:endCxn id="108" idx="6"/>
                </p:cNvCxnSpPr>
                <p:nvPr/>
              </p:nvCxnSpPr>
              <p:spPr>
                <a:xfrm flipH="1">
                  <a:off x="5443209" y="4969316"/>
                  <a:ext cx="122885" cy="1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09" idx="2"/>
                  <a:endCxn id="107" idx="6"/>
                </p:cNvCxnSpPr>
                <p:nvPr/>
              </p:nvCxnSpPr>
              <p:spPr>
                <a:xfrm flipH="1">
                  <a:off x="5874703" y="4969316"/>
                  <a:ext cx="122885" cy="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Elbow Connector 113"/>
                <p:cNvCxnSpPr>
                  <a:stCxn id="106" idx="6"/>
                  <a:endCxn id="107" idx="4"/>
                </p:cNvCxnSpPr>
                <p:nvPr/>
              </p:nvCxnSpPr>
              <p:spPr>
                <a:xfrm flipV="1">
                  <a:off x="5046006" y="5123621"/>
                  <a:ext cx="674393" cy="81110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lbow Connector 128"/>
                <p:cNvCxnSpPr>
                  <a:cxnSpLocks noChangeAspect="1"/>
                  <a:stCxn id="105" idx="6"/>
                  <a:endCxn id="108" idx="0"/>
                </p:cNvCxnSpPr>
                <p:nvPr/>
              </p:nvCxnSpPr>
              <p:spPr>
                <a:xfrm>
                  <a:off x="5046006" y="4733900"/>
                  <a:ext cx="260044" cy="98256"/>
                </a:xfrm>
                <a:prstGeom prst="bentConnector2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4293314" y="270281"/>
                <a:ext cx="3999349" cy="4821586"/>
              </a:xfrm>
              <a:prstGeom prst="roundRect">
                <a:avLst>
                  <a:gd name="adj" fmla="val 1363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Length = 4</a:t>
                </a:r>
                <a:endParaRPr lang="en-US" sz="14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447990" y="686603"/>
                <a:ext cx="12123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List structure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599550" y="686603"/>
                <a:ext cx="1451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/>
                    <a:cs typeface="Helvetica"/>
                  </a:rPr>
                  <a:t>Chunk structure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98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38390" y="255085"/>
            <a:ext cx="7478173" cy="6405360"/>
            <a:chOff x="538390" y="255085"/>
            <a:chExt cx="7478173" cy="6405360"/>
          </a:xfrm>
        </p:grpSpPr>
        <p:grpSp>
          <p:nvGrpSpPr>
            <p:cNvPr id="162" name="Group 161"/>
            <p:cNvGrpSpPr/>
            <p:nvPr/>
          </p:nvGrpSpPr>
          <p:grpSpPr>
            <a:xfrm>
              <a:off x="702554" y="4213439"/>
              <a:ext cx="1137311" cy="308610"/>
              <a:chOff x="1574262" y="2340554"/>
              <a:chExt cx="1137311" cy="308610"/>
            </a:xfrm>
          </p:grpSpPr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6" name="Oval 165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2402963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2554" y="5108262"/>
              <a:ext cx="1137311" cy="308610"/>
              <a:chOff x="1574262" y="3577782"/>
              <a:chExt cx="1137311" cy="308610"/>
            </a:xfrm>
          </p:grpSpPr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>
                <a:off x="2402963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702554" y="6003085"/>
              <a:ext cx="1137311" cy="308610"/>
              <a:chOff x="1574262" y="4815010"/>
              <a:chExt cx="1137311" cy="308610"/>
            </a:xfrm>
          </p:grpSpPr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197146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1574262" y="4832156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>
                <a:off x="2402963" y="4815010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244502" y="3978024"/>
              <a:ext cx="1137310" cy="779441"/>
              <a:chOff x="4737398" y="2105139"/>
              <a:chExt cx="1137310" cy="779441"/>
            </a:xfrm>
          </p:grpSpPr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4737398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4737398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1" name="Oval 200"/>
              <p:cNvSpPr>
                <a:spLocks noChangeAspect="1"/>
              </p:cNvSpPr>
              <p:nvPr/>
            </p:nvSpPr>
            <p:spPr>
              <a:xfrm>
                <a:off x="5566098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2" name="Oval 201"/>
              <p:cNvSpPr>
                <a:spLocks noChangeAspect="1"/>
              </p:cNvSpPr>
              <p:nvPr/>
            </p:nvSpPr>
            <p:spPr>
              <a:xfrm>
                <a:off x="5168894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03" name="Straight Connector 202"/>
              <p:cNvCxnSpPr>
                <a:stCxn id="201" idx="2"/>
                <a:endCxn id="202" idx="6"/>
              </p:cNvCxnSpPr>
              <p:nvPr/>
            </p:nvCxnSpPr>
            <p:spPr>
              <a:xfrm flipH="1">
                <a:off x="5443212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lbow Connector 203"/>
              <p:cNvCxnSpPr>
                <a:stCxn id="199" idx="6"/>
                <a:endCxn id="202" idx="0"/>
              </p:cNvCxnSpPr>
              <p:nvPr/>
            </p:nvCxnSpPr>
            <p:spPr>
              <a:xfrm>
                <a:off x="5046008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lbow Connector 204"/>
              <p:cNvCxnSpPr>
                <a:stCxn id="200" idx="6"/>
                <a:endCxn id="202" idx="4"/>
              </p:cNvCxnSpPr>
              <p:nvPr/>
            </p:nvCxnSpPr>
            <p:spPr>
              <a:xfrm flipV="1">
                <a:off x="5046008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244502" y="4872847"/>
              <a:ext cx="1568800" cy="779441"/>
              <a:chOff x="4737397" y="3342367"/>
              <a:chExt cx="1568800" cy="779441"/>
            </a:xfrm>
          </p:grpSpPr>
          <p:sp>
            <p:nvSpPr>
              <p:cNvPr id="207" name="Oval 206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8" name="Oval 207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Oval 209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1" name="Oval 210"/>
              <p:cNvSpPr>
                <a:spLocks noChangeAspect="1"/>
              </p:cNvSpPr>
              <p:nvPr/>
            </p:nvSpPr>
            <p:spPr>
              <a:xfrm>
                <a:off x="5997588" y="3577782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12" name="Straight Connector 211"/>
              <p:cNvCxnSpPr>
                <a:stCxn id="209" idx="2"/>
                <a:endCxn id="210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11" idx="2"/>
                <a:endCxn id="209" idx="6"/>
              </p:cNvCxnSpPr>
              <p:nvPr/>
            </p:nvCxnSpPr>
            <p:spPr>
              <a:xfrm flipH="1">
                <a:off x="5874703" y="3732088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Elbow Connector 213"/>
              <p:cNvCxnSpPr>
                <a:stCxn id="207" idx="6"/>
                <a:endCxn id="210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Elbow Connector 214"/>
              <p:cNvCxnSpPr>
                <a:stCxn id="208" idx="6"/>
                <a:endCxn id="209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/>
            <p:cNvGrpSpPr/>
            <p:nvPr/>
          </p:nvGrpSpPr>
          <p:grpSpPr>
            <a:xfrm>
              <a:off x="2244502" y="5767670"/>
              <a:ext cx="1137306" cy="779441"/>
              <a:chOff x="4737397" y="4579595"/>
              <a:chExt cx="1137306" cy="779441"/>
            </a:xfrm>
          </p:grpSpPr>
          <p:sp>
            <p:nvSpPr>
              <p:cNvPr id="217" name="Oval 216"/>
              <p:cNvSpPr>
                <a:spLocks noChangeAspect="1"/>
              </p:cNvSpPr>
              <p:nvPr/>
            </p:nvSpPr>
            <p:spPr>
              <a:xfrm>
                <a:off x="4737397" y="4579595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8" name="Oval 217"/>
              <p:cNvSpPr>
                <a:spLocks noChangeAspect="1"/>
              </p:cNvSpPr>
              <p:nvPr/>
            </p:nvSpPr>
            <p:spPr>
              <a:xfrm>
                <a:off x="4737397" y="5050426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9" name="Oval 218"/>
              <p:cNvSpPr>
                <a:spLocks noChangeAspect="1"/>
              </p:cNvSpPr>
              <p:nvPr/>
            </p:nvSpPr>
            <p:spPr>
              <a:xfrm>
                <a:off x="5566094" y="4815010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0" name="Oval 219"/>
              <p:cNvSpPr>
                <a:spLocks noChangeAspect="1"/>
              </p:cNvSpPr>
              <p:nvPr/>
            </p:nvSpPr>
            <p:spPr>
              <a:xfrm>
                <a:off x="5168891" y="4832156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22" name="Straight Connector 221"/>
              <p:cNvCxnSpPr>
                <a:stCxn id="219" idx="2"/>
                <a:endCxn id="220" idx="6"/>
              </p:cNvCxnSpPr>
              <p:nvPr/>
            </p:nvCxnSpPr>
            <p:spPr>
              <a:xfrm flipH="1">
                <a:off x="5443209" y="4969316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Elbow Connector 223"/>
              <p:cNvCxnSpPr>
                <a:stCxn id="218" idx="6"/>
                <a:endCxn id="219" idx="4"/>
              </p:cNvCxnSpPr>
              <p:nvPr/>
            </p:nvCxnSpPr>
            <p:spPr>
              <a:xfrm flipV="1">
                <a:off x="5046006" y="5123621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Elbow Connector 224"/>
              <p:cNvCxnSpPr>
                <a:cxnSpLocks noChangeAspect="1"/>
                <a:stCxn id="217" idx="6"/>
                <a:endCxn id="220" idx="0"/>
              </p:cNvCxnSpPr>
              <p:nvPr/>
            </p:nvCxnSpPr>
            <p:spPr>
              <a:xfrm>
                <a:off x="5046006" y="4733900"/>
                <a:ext cx="260044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Rounded Rectangle 226"/>
            <p:cNvSpPr/>
            <p:nvPr/>
          </p:nvSpPr>
          <p:spPr>
            <a:xfrm>
              <a:off x="538390" y="2966807"/>
              <a:ext cx="3384499" cy="3693638"/>
            </a:xfrm>
            <a:prstGeom prst="roundRect">
              <a:avLst>
                <a:gd name="adj" fmla="val 265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3</a:t>
              </a:r>
              <a:endParaRPr lang="en-US" sz="14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876887" y="1457259"/>
              <a:ext cx="705815" cy="308610"/>
              <a:chOff x="1574262" y="2340554"/>
              <a:chExt cx="705815" cy="308610"/>
            </a:xfrm>
          </p:grpSpPr>
          <p:sp>
            <p:nvSpPr>
              <p:cNvPr id="113" name="Oval 112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876887" y="2293097"/>
              <a:ext cx="705815" cy="308610"/>
              <a:chOff x="1574262" y="3577782"/>
              <a:chExt cx="705815" cy="308610"/>
            </a:xfrm>
          </p:grpSpPr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244502" y="1221844"/>
              <a:ext cx="1137310" cy="779441"/>
              <a:chOff x="8006690" y="1843715"/>
              <a:chExt cx="1137310" cy="779441"/>
            </a:xfrm>
          </p:grpSpPr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8006690" y="184371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8006690" y="2314546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8835390" y="207913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8438186" y="2096276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9" name="Straight Connector 148"/>
              <p:cNvCxnSpPr>
                <a:stCxn id="147" idx="2"/>
                <a:endCxn id="148" idx="6"/>
              </p:cNvCxnSpPr>
              <p:nvPr/>
            </p:nvCxnSpPr>
            <p:spPr>
              <a:xfrm flipH="1">
                <a:off x="8712504" y="2233435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145" idx="6"/>
                <a:endCxn id="148" idx="0"/>
              </p:cNvCxnSpPr>
              <p:nvPr/>
            </p:nvCxnSpPr>
            <p:spPr>
              <a:xfrm>
                <a:off x="8315300" y="1998020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>
                <a:stCxn id="146" idx="6"/>
                <a:endCxn id="148" idx="4"/>
              </p:cNvCxnSpPr>
              <p:nvPr/>
            </p:nvCxnSpPr>
            <p:spPr>
              <a:xfrm flipV="1">
                <a:off x="8315300" y="2370596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244502" y="2057682"/>
              <a:ext cx="1137306" cy="779441"/>
              <a:chOff x="4737397" y="3342367"/>
              <a:chExt cx="1137306" cy="779441"/>
            </a:xfrm>
          </p:grpSpPr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5" name="Oval 154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58" name="Straight Connector 157"/>
              <p:cNvCxnSpPr>
                <a:stCxn id="155" idx="2"/>
                <a:endCxn id="156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159"/>
              <p:cNvCxnSpPr>
                <a:stCxn id="153" idx="6"/>
                <a:endCxn id="156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Elbow Connector 160"/>
              <p:cNvCxnSpPr>
                <a:stCxn id="154" idx="6"/>
                <a:endCxn id="155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Rounded Rectangle 225"/>
            <p:cNvSpPr/>
            <p:nvPr/>
          </p:nvSpPr>
          <p:spPr>
            <a:xfrm>
              <a:off x="538390" y="255085"/>
              <a:ext cx="3384499" cy="2604644"/>
            </a:xfrm>
            <a:prstGeom prst="roundRect">
              <a:avLst>
                <a:gd name="adj" fmla="val 265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6360" y="552876"/>
              <a:ext cx="13322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List Format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(Random or 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No Chunking )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19671" y="552876"/>
              <a:ext cx="170160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Structured Format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(Chunking based 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on binary operator)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209412" y="1474192"/>
              <a:ext cx="1568805" cy="308610"/>
              <a:chOff x="1574262" y="2340554"/>
              <a:chExt cx="1568805" cy="308610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197146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574262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402963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2834457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09412" y="2373098"/>
              <a:ext cx="1568805" cy="308610"/>
              <a:chOff x="1574262" y="3577782"/>
              <a:chExt cx="1568805" cy="308610"/>
            </a:xfrm>
          </p:grpSpPr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1971467" y="3577782"/>
                <a:ext cx="308610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1574262" y="3594928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2402963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2834457" y="3577782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09412" y="3322803"/>
              <a:ext cx="1568805" cy="308610"/>
              <a:chOff x="1574262" y="4815010"/>
              <a:chExt cx="1568805" cy="308610"/>
            </a:xfrm>
          </p:grpSpPr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97146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574262" y="4832156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402963" y="4815010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2834457" y="481501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209412" y="4120110"/>
              <a:ext cx="1568805" cy="308610"/>
              <a:chOff x="1574262" y="6052239"/>
              <a:chExt cx="1568805" cy="308610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1971467" y="60522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1574262" y="6069385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2402963" y="60522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2834457" y="6052239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323450" y="1238777"/>
              <a:ext cx="1137310" cy="779441"/>
              <a:chOff x="4737398" y="2105139"/>
              <a:chExt cx="1137310" cy="779441"/>
            </a:xfrm>
          </p:grpSpPr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4737398" y="2105139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737398" y="2575970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5566098" y="234055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5168894" y="2357700"/>
                <a:ext cx="274319" cy="274319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87" name="Straight Connector 86"/>
              <p:cNvCxnSpPr>
                <a:stCxn id="83" idx="2"/>
                <a:endCxn id="84" idx="6"/>
              </p:cNvCxnSpPr>
              <p:nvPr/>
            </p:nvCxnSpPr>
            <p:spPr>
              <a:xfrm flipH="1">
                <a:off x="5443212" y="2494859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81" idx="6"/>
                <a:endCxn id="84" idx="0"/>
              </p:cNvCxnSpPr>
              <p:nvPr/>
            </p:nvCxnSpPr>
            <p:spPr>
              <a:xfrm>
                <a:off x="5046008" y="2259444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stCxn id="82" idx="6"/>
                <a:endCxn id="84" idx="4"/>
              </p:cNvCxnSpPr>
              <p:nvPr/>
            </p:nvCxnSpPr>
            <p:spPr>
              <a:xfrm flipV="1">
                <a:off x="5046008" y="2632020"/>
                <a:ext cx="260046" cy="98255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323450" y="2091548"/>
              <a:ext cx="1568800" cy="779441"/>
              <a:chOff x="4737397" y="3342367"/>
              <a:chExt cx="1568800" cy="779441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4737397" y="3342367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4737397" y="3813198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>
                <a:off x="5566094" y="3577782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5168891" y="3594928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5997588" y="3577782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99" name="Straight Connector 98"/>
              <p:cNvCxnSpPr>
                <a:stCxn id="95" idx="2"/>
                <a:endCxn id="96" idx="6"/>
              </p:cNvCxnSpPr>
              <p:nvPr/>
            </p:nvCxnSpPr>
            <p:spPr>
              <a:xfrm flipH="1">
                <a:off x="5443209" y="3732088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7" idx="2"/>
                <a:endCxn id="95" idx="6"/>
              </p:cNvCxnSpPr>
              <p:nvPr/>
            </p:nvCxnSpPr>
            <p:spPr>
              <a:xfrm flipH="1">
                <a:off x="5874703" y="3732088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93" idx="6"/>
                <a:endCxn id="96" idx="0"/>
              </p:cNvCxnSpPr>
              <p:nvPr/>
            </p:nvCxnSpPr>
            <p:spPr>
              <a:xfrm>
                <a:off x="5046006" y="3496672"/>
                <a:ext cx="260045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94" idx="6"/>
                <a:endCxn id="95" idx="4"/>
              </p:cNvCxnSpPr>
              <p:nvPr/>
            </p:nvCxnSpPr>
            <p:spPr>
              <a:xfrm flipV="1">
                <a:off x="5046006" y="3886393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323451" y="3884695"/>
              <a:ext cx="1137310" cy="779441"/>
              <a:chOff x="4737398" y="5816824"/>
              <a:chExt cx="1137310" cy="779441"/>
            </a:xfrm>
          </p:grpSpPr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4737398" y="5816824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737398" y="6287655"/>
                <a:ext cx="308610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5566098" y="6052239"/>
                <a:ext cx="308610" cy="30861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B</a:t>
                </a:r>
                <a:endParaRPr lang="en-US" sz="14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5168894" y="6069385"/>
                <a:ext cx="274319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22" name="Straight Connector 121"/>
              <p:cNvCxnSpPr>
                <a:stCxn id="118" idx="2"/>
                <a:endCxn id="119" idx="6"/>
              </p:cNvCxnSpPr>
              <p:nvPr/>
            </p:nvCxnSpPr>
            <p:spPr>
              <a:xfrm flipH="1">
                <a:off x="5443212" y="6206545"/>
                <a:ext cx="122886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/>
              <p:cNvCxnSpPr>
                <a:stCxn id="116" idx="6"/>
                <a:endCxn id="119" idx="0"/>
              </p:cNvCxnSpPr>
              <p:nvPr/>
            </p:nvCxnSpPr>
            <p:spPr>
              <a:xfrm>
                <a:off x="5046008" y="5971129"/>
                <a:ext cx="260046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25"/>
              <p:cNvCxnSpPr>
                <a:stCxn id="117" idx="6"/>
                <a:endCxn id="118" idx="4"/>
              </p:cNvCxnSpPr>
              <p:nvPr/>
            </p:nvCxnSpPr>
            <p:spPr>
              <a:xfrm flipV="1">
                <a:off x="5046008" y="6360850"/>
                <a:ext cx="674396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323450" y="2986962"/>
              <a:ext cx="1568800" cy="779441"/>
              <a:chOff x="4737397" y="4579595"/>
              <a:chExt cx="1568800" cy="779441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4737397" y="4579595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FFFFFF"/>
                </a:solidFill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X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4737397" y="5050426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noFill/>
                <a:prstDash val="dash"/>
                <a:headEnd type="none"/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Y</a:t>
                </a:r>
                <a:endParaRPr lang="en-US" sz="1400" b="1" i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5566094" y="4815010"/>
                <a:ext cx="308609" cy="308610"/>
              </a:xfrm>
              <a:prstGeom prst="ellipse">
                <a:avLst/>
              </a:prstGeom>
              <a:solidFill>
                <a:srgbClr val="000000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5168891" y="4832156"/>
                <a:ext cx="274318" cy="274319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UU</a:t>
                </a:r>
                <a:endParaRPr lang="en-US" sz="1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5997588" y="4815010"/>
                <a:ext cx="308609" cy="30861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headEnd type="arrow"/>
                <a:tailEnd type="none" w="sm" len="sm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U</a:t>
                </a:r>
                <a:endParaRPr lang="en-US" sz="14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1" name="Straight Connector 110"/>
              <p:cNvCxnSpPr>
                <a:stCxn id="107" idx="2"/>
                <a:endCxn id="108" idx="6"/>
              </p:cNvCxnSpPr>
              <p:nvPr/>
            </p:nvCxnSpPr>
            <p:spPr>
              <a:xfrm flipH="1">
                <a:off x="5443209" y="4969316"/>
                <a:ext cx="122885" cy="1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9" idx="2"/>
                <a:endCxn id="107" idx="6"/>
              </p:cNvCxnSpPr>
              <p:nvPr/>
            </p:nvCxnSpPr>
            <p:spPr>
              <a:xfrm flipH="1">
                <a:off x="5874703" y="4969316"/>
                <a:ext cx="122885" cy="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/>
              <p:cNvCxnSpPr>
                <a:stCxn id="106" idx="6"/>
                <a:endCxn id="107" idx="4"/>
              </p:cNvCxnSpPr>
              <p:nvPr/>
            </p:nvCxnSpPr>
            <p:spPr>
              <a:xfrm flipV="1">
                <a:off x="5046006" y="5123621"/>
                <a:ext cx="674393" cy="81110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28"/>
              <p:cNvCxnSpPr>
                <a:cxnSpLocks noChangeAspect="1"/>
                <a:stCxn id="105" idx="6"/>
                <a:endCxn id="108" idx="0"/>
              </p:cNvCxnSpPr>
              <p:nvPr/>
            </p:nvCxnSpPr>
            <p:spPr>
              <a:xfrm>
                <a:off x="5046006" y="4733900"/>
                <a:ext cx="260044" cy="98256"/>
              </a:xfrm>
              <a:prstGeom prst="bentConnector2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4017214" y="255085"/>
              <a:ext cx="3999349" cy="4821586"/>
            </a:xfrm>
            <a:prstGeom prst="roundRect">
              <a:avLst>
                <a:gd name="adj" fmla="val 1363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Length = 4</a:t>
              </a:r>
              <a:endParaRPr lang="en-US" sz="14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30" name="Straight Connector 129"/>
            <p:cNvCxnSpPr>
              <a:stCxn id="113" idx="2"/>
              <a:endCxn id="120" idx="6"/>
            </p:cNvCxnSpPr>
            <p:nvPr/>
          </p:nvCxnSpPr>
          <p:spPr>
            <a:xfrm flipH="1">
              <a:off x="1151206" y="1611564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35" idx="2"/>
              <a:endCxn id="136" idx="6"/>
            </p:cNvCxnSpPr>
            <p:nvPr/>
          </p:nvCxnSpPr>
          <p:spPr>
            <a:xfrm flipH="1">
              <a:off x="1151206" y="2447402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65" idx="2"/>
              <a:endCxn id="166" idx="6"/>
            </p:cNvCxnSpPr>
            <p:nvPr/>
          </p:nvCxnSpPr>
          <p:spPr>
            <a:xfrm flipH="1">
              <a:off x="976873" y="4367744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67" idx="2"/>
              <a:endCxn id="165" idx="6"/>
            </p:cNvCxnSpPr>
            <p:nvPr/>
          </p:nvCxnSpPr>
          <p:spPr>
            <a:xfrm flipH="1">
              <a:off x="1408369" y="4367744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79" idx="2"/>
              <a:endCxn id="177" idx="6"/>
            </p:cNvCxnSpPr>
            <p:nvPr/>
          </p:nvCxnSpPr>
          <p:spPr>
            <a:xfrm flipH="1">
              <a:off x="1408369" y="5262567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77" idx="2"/>
              <a:endCxn id="178" idx="6"/>
            </p:cNvCxnSpPr>
            <p:nvPr/>
          </p:nvCxnSpPr>
          <p:spPr>
            <a:xfrm flipH="1">
              <a:off x="976873" y="5262567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92" idx="2"/>
              <a:endCxn id="190" idx="6"/>
            </p:cNvCxnSpPr>
            <p:nvPr/>
          </p:nvCxnSpPr>
          <p:spPr>
            <a:xfrm flipH="1">
              <a:off x="1408369" y="6157390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90" idx="2"/>
              <a:endCxn id="191" idx="6"/>
            </p:cNvCxnSpPr>
            <p:nvPr/>
          </p:nvCxnSpPr>
          <p:spPr>
            <a:xfrm flipH="1">
              <a:off x="976873" y="6157390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4" idx="2"/>
              <a:endCxn id="12" idx="6"/>
            </p:cNvCxnSpPr>
            <p:nvPr/>
          </p:nvCxnSpPr>
          <p:spPr>
            <a:xfrm flipH="1">
              <a:off x="5346723" y="1628497"/>
              <a:ext cx="122884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2" idx="2"/>
              <a:endCxn id="10" idx="6"/>
            </p:cNvCxnSpPr>
            <p:nvPr/>
          </p:nvCxnSpPr>
          <p:spPr>
            <a:xfrm flipH="1">
              <a:off x="4915227" y="1628497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0" idx="2"/>
              <a:endCxn id="11" idx="6"/>
            </p:cNvCxnSpPr>
            <p:nvPr/>
          </p:nvCxnSpPr>
          <p:spPr>
            <a:xfrm flipH="1">
              <a:off x="4483731" y="1628497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40" idx="2"/>
              <a:endCxn id="41" idx="6"/>
            </p:cNvCxnSpPr>
            <p:nvPr/>
          </p:nvCxnSpPr>
          <p:spPr>
            <a:xfrm flipH="1">
              <a:off x="4483731" y="2527403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42" idx="2"/>
              <a:endCxn id="40" idx="6"/>
            </p:cNvCxnSpPr>
            <p:nvPr/>
          </p:nvCxnSpPr>
          <p:spPr>
            <a:xfrm flipH="1">
              <a:off x="4915227" y="2527403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43" idx="2"/>
              <a:endCxn id="42" idx="6"/>
            </p:cNvCxnSpPr>
            <p:nvPr/>
          </p:nvCxnSpPr>
          <p:spPr>
            <a:xfrm flipH="1">
              <a:off x="5346723" y="2527403"/>
              <a:ext cx="122884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55" idx="2"/>
              <a:endCxn id="54" idx="6"/>
            </p:cNvCxnSpPr>
            <p:nvPr/>
          </p:nvCxnSpPr>
          <p:spPr>
            <a:xfrm flipH="1">
              <a:off x="5346723" y="3477108"/>
              <a:ext cx="122884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54" idx="2"/>
              <a:endCxn id="52" idx="6"/>
            </p:cNvCxnSpPr>
            <p:nvPr/>
          </p:nvCxnSpPr>
          <p:spPr>
            <a:xfrm flipH="1">
              <a:off x="4915227" y="3477108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52" idx="2"/>
              <a:endCxn id="53" idx="6"/>
            </p:cNvCxnSpPr>
            <p:nvPr/>
          </p:nvCxnSpPr>
          <p:spPr>
            <a:xfrm flipH="1">
              <a:off x="4483731" y="3477108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64" idx="2"/>
              <a:endCxn id="65" idx="6"/>
            </p:cNvCxnSpPr>
            <p:nvPr/>
          </p:nvCxnSpPr>
          <p:spPr>
            <a:xfrm flipH="1">
              <a:off x="4483731" y="4274415"/>
              <a:ext cx="122886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66" idx="2"/>
              <a:endCxn id="64" idx="6"/>
            </p:cNvCxnSpPr>
            <p:nvPr/>
          </p:nvCxnSpPr>
          <p:spPr>
            <a:xfrm flipH="1">
              <a:off x="4915227" y="4274415"/>
              <a:ext cx="122886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67" idx="2"/>
              <a:endCxn id="66" idx="6"/>
            </p:cNvCxnSpPr>
            <p:nvPr/>
          </p:nvCxnSpPr>
          <p:spPr>
            <a:xfrm flipH="1">
              <a:off x="5346723" y="4274415"/>
              <a:ext cx="122884" cy="0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656360" y="3261607"/>
              <a:ext cx="13322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List Format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(Random or 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No Chunking )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19671" y="3261607"/>
              <a:ext cx="170160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Structured Format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(Chunking based 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on binary operator)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29703" y="502021"/>
              <a:ext cx="13322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List Format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(Random or 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No Chunking )</a:t>
              </a:r>
              <a:endParaRPr lang="en-US" sz="1400" dirty="0">
                <a:latin typeface="Helvetica"/>
                <a:cs typeface="Helvetica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233272" y="502021"/>
              <a:ext cx="170160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Structured Format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(Chunking based </a:t>
              </a:r>
            </a:p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on binary operator)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92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15900"/>
            <a:ext cx="75057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3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15900"/>
            <a:ext cx="75057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2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373</Words>
  <Application>Microsoft Macintosh PowerPoint</Application>
  <PresentationFormat>On-screen Show (4:3)</PresentationFormat>
  <Paragraphs>279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Figures for Kento’s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Stocco</dc:creator>
  <cp:lastModifiedBy>Andrea Stocco</cp:lastModifiedBy>
  <cp:revision>42</cp:revision>
  <dcterms:created xsi:type="dcterms:W3CDTF">2015-12-02T06:35:51Z</dcterms:created>
  <dcterms:modified xsi:type="dcterms:W3CDTF">2016-07-26T01:06:54Z</dcterms:modified>
</cp:coreProperties>
</file>