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6" r:id="rId5"/>
    <p:sldId id="260" r:id="rId6"/>
    <p:sldId id="261" r:id="rId7"/>
    <p:sldId id="265" r:id="rId8"/>
    <p:sldId id="262" r:id="rId9"/>
    <p:sldId id="263" r:id="rId10"/>
    <p:sldId id="264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8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57385-E5C3-C543-9B83-9F60121E0C19}" type="datetimeFigureOut">
              <a:rPr lang="en-US" smtClean="0"/>
              <a:t>6/8/16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CED84-2072-394F-9826-5EDCAB59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33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CED84-2072-394F-9826-5EDCAB5990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0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CED84-2072-394F-9826-5EDCAB5990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0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7895-8051-7E45-8673-183035C6C49F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D5BA-2C81-BD47-BB5F-085EB2725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5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7895-8051-7E45-8673-183035C6C49F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D5BA-2C81-BD47-BB5F-085EB2725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9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7895-8051-7E45-8673-183035C6C49F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D5BA-2C81-BD47-BB5F-085EB2725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9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7895-8051-7E45-8673-183035C6C49F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D5BA-2C81-BD47-BB5F-085EB2725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0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7895-8051-7E45-8673-183035C6C49F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D5BA-2C81-BD47-BB5F-085EB2725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7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7895-8051-7E45-8673-183035C6C49F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D5BA-2C81-BD47-BB5F-085EB2725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7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7895-8051-7E45-8673-183035C6C49F}" type="datetimeFigureOut">
              <a:rPr lang="en-US" smtClean="0"/>
              <a:t>6/8/16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D5BA-2C81-BD47-BB5F-085EB2725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7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7895-8051-7E45-8673-183035C6C49F}" type="datetimeFigureOut">
              <a:rPr lang="en-US" smtClean="0"/>
              <a:t>6/8/16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D5BA-2C81-BD47-BB5F-085EB2725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3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7895-8051-7E45-8673-183035C6C49F}" type="datetimeFigureOut">
              <a:rPr lang="en-US" smtClean="0"/>
              <a:t>6/8/16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D5BA-2C81-BD47-BB5F-085EB2725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3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7895-8051-7E45-8673-183035C6C49F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D5BA-2C81-BD47-BB5F-085EB2725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4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7895-8051-7E45-8673-183035C6C49F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D5BA-2C81-BD47-BB5F-085EB2725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8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67895-8051-7E45-8673-183035C6C49F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3D5BA-2C81-BD47-BB5F-085EB2725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0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Kento’s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86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416328" y="2123544"/>
            <a:ext cx="365759" cy="365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U</a:t>
            </a:r>
            <a:endParaRPr lang="en-US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893848" y="2123544"/>
            <a:ext cx="365759" cy="3657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B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2938808" y="2123544"/>
            <a:ext cx="365759" cy="365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U</a:t>
            </a:r>
            <a:endParaRPr lang="en-US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1371368" y="2123544"/>
            <a:ext cx="365759" cy="365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Helvetica"/>
                <a:cs typeface="Helvetica"/>
              </a:rPr>
              <a:t>x</a:t>
            </a:r>
            <a:endParaRPr lang="en-US" i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461286" y="2123544"/>
            <a:ext cx="365759" cy="365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U</a:t>
            </a:r>
            <a:endParaRPr lang="en-US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1851550" y="2714508"/>
            <a:ext cx="365759" cy="365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Helvetica"/>
                <a:cs typeface="Helvetica"/>
              </a:rPr>
              <a:t>y</a:t>
            </a:r>
            <a:endParaRPr lang="en-US" i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5" name="Straight Connector 4"/>
          <p:cNvCxnSpPr>
            <a:stCxn id="11" idx="2"/>
            <a:endCxn id="13" idx="6"/>
          </p:cNvCxnSpPr>
          <p:nvPr/>
        </p:nvCxnSpPr>
        <p:spPr>
          <a:xfrm flipH="1">
            <a:off x="1737127" y="2306424"/>
            <a:ext cx="156721" cy="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1" idx="4"/>
            <a:endCxn id="15" idx="0"/>
          </p:cNvCxnSpPr>
          <p:nvPr/>
        </p:nvCxnSpPr>
        <p:spPr>
          <a:xfrm flipH="1">
            <a:off x="2034430" y="2489303"/>
            <a:ext cx="42298" cy="225205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0" idx="2"/>
            <a:endCxn id="11" idx="6"/>
          </p:cNvCxnSpPr>
          <p:nvPr/>
        </p:nvCxnSpPr>
        <p:spPr>
          <a:xfrm flipH="1">
            <a:off x="2259607" y="2306424"/>
            <a:ext cx="156721" cy="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2" idx="2"/>
            <a:endCxn id="10" idx="6"/>
          </p:cNvCxnSpPr>
          <p:nvPr/>
        </p:nvCxnSpPr>
        <p:spPr>
          <a:xfrm flipH="1">
            <a:off x="2782087" y="2306424"/>
            <a:ext cx="156721" cy="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2"/>
            <a:endCxn id="12" idx="6"/>
          </p:cNvCxnSpPr>
          <p:nvPr/>
        </p:nvCxnSpPr>
        <p:spPr>
          <a:xfrm flipH="1">
            <a:off x="3304567" y="2306424"/>
            <a:ext cx="156719" cy="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/>
          <p:cNvGrpSpPr/>
          <p:nvPr/>
        </p:nvGrpSpPr>
        <p:grpSpPr>
          <a:xfrm>
            <a:off x="271059" y="3842560"/>
            <a:ext cx="1568806" cy="779441"/>
            <a:chOff x="1142767" y="2105139"/>
            <a:chExt cx="1568806" cy="779441"/>
          </a:xfrm>
        </p:grpSpPr>
        <p:sp>
          <p:nvSpPr>
            <p:cNvPr id="163" name="Oval 162"/>
            <p:cNvSpPr>
              <a:spLocks noChangeAspect="1"/>
            </p:cNvSpPr>
            <p:nvPr/>
          </p:nvSpPr>
          <p:spPr>
            <a:xfrm>
              <a:off x="1142767" y="2105139"/>
              <a:ext cx="308610" cy="30861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FFFFFF"/>
              </a:solidFill>
              <a:prstDash val="dash"/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X</a:t>
              </a:r>
              <a:endParaRPr lang="en-US" sz="1400" b="1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1142767" y="2575970"/>
              <a:ext cx="308610" cy="308610"/>
            </a:xfrm>
            <a:prstGeom prst="ellipse">
              <a:avLst/>
            </a:prstGeom>
            <a:solidFill>
              <a:schemeClr val="bg1"/>
            </a:solidFill>
            <a:ln w="19050" cmpd="sng">
              <a:noFill/>
              <a:prstDash val="dash"/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</a:t>
              </a:r>
              <a:endParaRPr lang="en-US" sz="1400" b="1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>
            <a:xfrm>
              <a:off x="1971467" y="2340554"/>
              <a:ext cx="308610" cy="30861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1574262" y="2357700"/>
              <a:ext cx="274319" cy="274319"/>
            </a:xfrm>
            <a:prstGeom prst="ellipse">
              <a:avLst/>
            </a:prstGeom>
            <a:solidFill>
              <a:srgbClr val="000000"/>
            </a:solidFill>
            <a:ln w="19050" cmpd="sng">
              <a:solidFill>
                <a:schemeClr val="tx1"/>
              </a:solidFill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B</a:t>
              </a:r>
              <a:endParaRPr lang="en-US" sz="14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67" name="Oval 166"/>
            <p:cNvSpPr>
              <a:spLocks noChangeAspect="1"/>
            </p:cNvSpPr>
            <p:nvPr/>
          </p:nvSpPr>
          <p:spPr>
            <a:xfrm>
              <a:off x="2402963" y="2340554"/>
              <a:ext cx="308610" cy="30861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69" name="Straight Connector 168"/>
            <p:cNvCxnSpPr>
              <a:stCxn id="165" idx="2"/>
              <a:endCxn id="166" idx="6"/>
            </p:cNvCxnSpPr>
            <p:nvPr/>
          </p:nvCxnSpPr>
          <p:spPr>
            <a:xfrm flipH="1">
              <a:off x="1848581" y="2494859"/>
              <a:ext cx="122886" cy="1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67" idx="2"/>
              <a:endCxn id="165" idx="6"/>
            </p:cNvCxnSpPr>
            <p:nvPr/>
          </p:nvCxnSpPr>
          <p:spPr>
            <a:xfrm flipH="1">
              <a:off x="2280077" y="2494860"/>
              <a:ext cx="122886" cy="0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Elbow Connector 171"/>
            <p:cNvCxnSpPr>
              <a:stCxn id="163" idx="6"/>
              <a:endCxn id="166" idx="0"/>
            </p:cNvCxnSpPr>
            <p:nvPr/>
          </p:nvCxnSpPr>
          <p:spPr>
            <a:xfrm>
              <a:off x="1451377" y="2259444"/>
              <a:ext cx="260046" cy="98256"/>
            </a:xfrm>
            <a:prstGeom prst="bentConnector2">
              <a:avLst/>
            </a:prstGeom>
            <a:ln w="19050" cmpd="sng">
              <a:solidFill>
                <a:srgbClr val="000000"/>
              </a:solidFill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Elbow Connector 172"/>
            <p:cNvCxnSpPr>
              <a:stCxn id="164" idx="6"/>
              <a:endCxn id="166" idx="4"/>
            </p:cNvCxnSpPr>
            <p:nvPr/>
          </p:nvCxnSpPr>
          <p:spPr>
            <a:xfrm flipV="1">
              <a:off x="1451377" y="2632020"/>
              <a:ext cx="260046" cy="98255"/>
            </a:xfrm>
            <a:prstGeom prst="bentConnector2">
              <a:avLst/>
            </a:prstGeom>
            <a:ln w="19050" cmpd="sng">
              <a:solidFill>
                <a:srgbClr val="000000"/>
              </a:solidFill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271059" y="4805115"/>
            <a:ext cx="1568806" cy="779441"/>
            <a:chOff x="1142767" y="3342367"/>
            <a:chExt cx="1568806" cy="779441"/>
          </a:xfrm>
        </p:grpSpPr>
        <p:sp>
          <p:nvSpPr>
            <p:cNvPr id="175" name="Oval 174"/>
            <p:cNvSpPr>
              <a:spLocks noChangeAspect="1"/>
            </p:cNvSpPr>
            <p:nvPr/>
          </p:nvSpPr>
          <p:spPr>
            <a:xfrm>
              <a:off x="1142767" y="3342367"/>
              <a:ext cx="308610" cy="30861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FFFFFF"/>
              </a:solidFill>
              <a:prstDash val="dash"/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X</a:t>
              </a:r>
              <a:endParaRPr lang="en-US" sz="1400" b="1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76" name="Oval 175"/>
            <p:cNvSpPr>
              <a:spLocks noChangeAspect="1"/>
            </p:cNvSpPr>
            <p:nvPr/>
          </p:nvSpPr>
          <p:spPr>
            <a:xfrm>
              <a:off x="1142767" y="3813198"/>
              <a:ext cx="308610" cy="308610"/>
            </a:xfrm>
            <a:prstGeom prst="ellipse">
              <a:avLst/>
            </a:prstGeom>
            <a:solidFill>
              <a:schemeClr val="bg1"/>
            </a:solidFill>
            <a:ln w="19050" cmpd="sng">
              <a:noFill/>
              <a:prstDash val="dash"/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</a:t>
              </a:r>
              <a:endParaRPr lang="en-US" sz="1400" b="1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77" name="Oval 176"/>
            <p:cNvSpPr>
              <a:spLocks noChangeAspect="1"/>
            </p:cNvSpPr>
            <p:nvPr/>
          </p:nvSpPr>
          <p:spPr>
            <a:xfrm>
              <a:off x="1971467" y="3577782"/>
              <a:ext cx="308610" cy="308610"/>
            </a:xfrm>
            <a:prstGeom prst="ellipse">
              <a:avLst/>
            </a:prstGeom>
            <a:solidFill>
              <a:srgbClr val="000000"/>
            </a:solidFill>
            <a:ln w="19050" cmpd="sng">
              <a:solidFill>
                <a:schemeClr val="tx1"/>
              </a:solidFill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B</a:t>
              </a:r>
              <a:endParaRPr lang="en-US" sz="1400" b="1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sp>
          <p:nvSpPr>
            <p:cNvPr id="178" name="Oval 177"/>
            <p:cNvSpPr>
              <a:spLocks noChangeAspect="1"/>
            </p:cNvSpPr>
            <p:nvPr/>
          </p:nvSpPr>
          <p:spPr>
            <a:xfrm>
              <a:off x="1574262" y="3594928"/>
              <a:ext cx="274319" cy="274319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79" name="Oval 178"/>
            <p:cNvSpPr>
              <a:spLocks noChangeAspect="1"/>
            </p:cNvSpPr>
            <p:nvPr/>
          </p:nvSpPr>
          <p:spPr>
            <a:xfrm>
              <a:off x="2402963" y="3577782"/>
              <a:ext cx="308610" cy="30861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81" name="Straight Connector 180"/>
            <p:cNvCxnSpPr>
              <a:stCxn id="177" idx="2"/>
              <a:endCxn id="178" idx="6"/>
            </p:cNvCxnSpPr>
            <p:nvPr/>
          </p:nvCxnSpPr>
          <p:spPr>
            <a:xfrm flipH="1">
              <a:off x="1848581" y="3732088"/>
              <a:ext cx="122886" cy="1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stCxn id="179" idx="2"/>
              <a:endCxn id="177" idx="6"/>
            </p:cNvCxnSpPr>
            <p:nvPr/>
          </p:nvCxnSpPr>
          <p:spPr>
            <a:xfrm flipH="1">
              <a:off x="2280077" y="3732088"/>
              <a:ext cx="122886" cy="0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83"/>
            <p:cNvCxnSpPr>
              <a:stCxn id="175" idx="6"/>
              <a:endCxn id="178" idx="0"/>
            </p:cNvCxnSpPr>
            <p:nvPr/>
          </p:nvCxnSpPr>
          <p:spPr>
            <a:xfrm>
              <a:off x="1451377" y="3496672"/>
              <a:ext cx="260046" cy="98256"/>
            </a:xfrm>
            <a:prstGeom prst="bentConnector2">
              <a:avLst/>
            </a:prstGeom>
            <a:ln w="19050" cmpd="sng">
              <a:solidFill>
                <a:srgbClr val="000000"/>
              </a:solidFill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Elbow Connector 184"/>
            <p:cNvCxnSpPr>
              <a:stCxn id="176" idx="6"/>
              <a:endCxn id="177" idx="4"/>
            </p:cNvCxnSpPr>
            <p:nvPr/>
          </p:nvCxnSpPr>
          <p:spPr>
            <a:xfrm flipV="1">
              <a:off x="1451377" y="3886393"/>
              <a:ext cx="674395" cy="81110"/>
            </a:xfrm>
            <a:prstGeom prst="bentConnector2">
              <a:avLst/>
            </a:prstGeom>
            <a:ln w="19050" cmpd="sng">
              <a:solidFill>
                <a:srgbClr val="000000"/>
              </a:solidFill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/>
          <p:cNvGrpSpPr/>
          <p:nvPr/>
        </p:nvGrpSpPr>
        <p:grpSpPr>
          <a:xfrm>
            <a:off x="271059" y="5767670"/>
            <a:ext cx="1568806" cy="779441"/>
            <a:chOff x="1142767" y="4579595"/>
            <a:chExt cx="1568806" cy="779441"/>
          </a:xfrm>
        </p:grpSpPr>
        <p:cxnSp>
          <p:nvCxnSpPr>
            <p:cNvPr id="187" name="Elbow Connector 186"/>
            <p:cNvCxnSpPr>
              <a:cxnSpLocks noChangeAspect="1"/>
              <a:stCxn id="188" idx="6"/>
              <a:endCxn id="191" idx="0"/>
            </p:cNvCxnSpPr>
            <p:nvPr/>
          </p:nvCxnSpPr>
          <p:spPr>
            <a:xfrm>
              <a:off x="1451377" y="4733900"/>
              <a:ext cx="260045" cy="98256"/>
            </a:xfrm>
            <a:prstGeom prst="bentConnector2">
              <a:avLst/>
            </a:prstGeom>
            <a:ln w="19050" cmpd="sng">
              <a:solidFill>
                <a:srgbClr val="000000"/>
              </a:solidFill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>
              <a:spLocks noChangeAspect="1"/>
            </p:cNvSpPr>
            <p:nvPr/>
          </p:nvSpPr>
          <p:spPr>
            <a:xfrm>
              <a:off x="1142767" y="4579595"/>
              <a:ext cx="308610" cy="30861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FFFFFF"/>
              </a:solidFill>
              <a:prstDash val="dash"/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X</a:t>
              </a:r>
              <a:endParaRPr lang="en-US" sz="1400" b="1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89" name="Oval 188"/>
            <p:cNvSpPr>
              <a:spLocks noChangeAspect="1"/>
            </p:cNvSpPr>
            <p:nvPr/>
          </p:nvSpPr>
          <p:spPr>
            <a:xfrm>
              <a:off x="1142767" y="5050426"/>
              <a:ext cx="308610" cy="308610"/>
            </a:xfrm>
            <a:prstGeom prst="ellipse">
              <a:avLst/>
            </a:prstGeom>
            <a:solidFill>
              <a:schemeClr val="bg1"/>
            </a:solidFill>
            <a:ln w="19050" cmpd="sng">
              <a:noFill/>
              <a:prstDash val="dash"/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</a:t>
              </a:r>
              <a:endParaRPr lang="en-US" sz="1400" b="1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90" name="Oval 189"/>
            <p:cNvSpPr>
              <a:spLocks noChangeAspect="1"/>
            </p:cNvSpPr>
            <p:nvPr/>
          </p:nvSpPr>
          <p:spPr>
            <a:xfrm>
              <a:off x="1971467" y="4815010"/>
              <a:ext cx="308610" cy="30861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headEnd type="arrow"/>
              <a:tailEnd type="non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91" name="Oval 190"/>
            <p:cNvSpPr>
              <a:spLocks noChangeAspect="1"/>
            </p:cNvSpPr>
            <p:nvPr/>
          </p:nvSpPr>
          <p:spPr>
            <a:xfrm>
              <a:off x="1574262" y="4832156"/>
              <a:ext cx="274319" cy="274319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headEnd type="arrow"/>
              <a:tailEnd type="non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92" name="Oval 191"/>
            <p:cNvSpPr>
              <a:spLocks noChangeAspect="1"/>
            </p:cNvSpPr>
            <p:nvPr/>
          </p:nvSpPr>
          <p:spPr>
            <a:xfrm>
              <a:off x="2402963" y="4815010"/>
              <a:ext cx="308610" cy="308610"/>
            </a:xfrm>
            <a:prstGeom prst="ellipse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headEnd type="arrow"/>
              <a:tailEnd type="non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B</a:t>
              </a:r>
              <a:endParaRPr lang="en-US" sz="14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94" name="Straight Connector 193"/>
            <p:cNvCxnSpPr>
              <a:stCxn id="190" idx="2"/>
              <a:endCxn id="191" idx="6"/>
            </p:cNvCxnSpPr>
            <p:nvPr/>
          </p:nvCxnSpPr>
          <p:spPr>
            <a:xfrm flipH="1">
              <a:off x="1848581" y="4969316"/>
              <a:ext cx="122886" cy="1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>
              <a:stCxn id="192" idx="2"/>
              <a:endCxn id="190" idx="6"/>
            </p:cNvCxnSpPr>
            <p:nvPr/>
          </p:nvCxnSpPr>
          <p:spPr>
            <a:xfrm flipH="1">
              <a:off x="2280077" y="4969316"/>
              <a:ext cx="122886" cy="0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Elbow Connector 196"/>
            <p:cNvCxnSpPr>
              <a:stCxn id="189" idx="6"/>
              <a:endCxn id="192" idx="4"/>
            </p:cNvCxnSpPr>
            <p:nvPr/>
          </p:nvCxnSpPr>
          <p:spPr>
            <a:xfrm flipV="1">
              <a:off x="1451377" y="5123621"/>
              <a:ext cx="1105891" cy="81110"/>
            </a:xfrm>
            <a:prstGeom prst="bentConnector2">
              <a:avLst/>
            </a:prstGeom>
            <a:ln w="19050" cmpd="sng">
              <a:solidFill>
                <a:srgbClr val="000000"/>
              </a:solidFill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/>
          <p:cNvGrpSpPr/>
          <p:nvPr/>
        </p:nvGrpSpPr>
        <p:grpSpPr>
          <a:xfrm>
            <a:off x="2244502" y="3842560"/>
            <a:ext cx="1137310" cy="779441"/>
            <a:chOff x="4737398" y="2105139"/>
            <a:chExt cx="1137310" cy="779441"/>
          </a:xfrm>
        </p:grpSpPr>
        <p:sp>
          <p:nvSpPr>
            <p:cNvPr id="199" name="Oval 198"/>
            <p:cNvSpPr>
              <a:spLocks noChangeAspect="1"/>
            </p:cNvSpPr>
            <p:nvPr/>
          </p:nvSpPr>
          <p:spPr>
            <a:xfrm>
              <a:off x="4737398" y="2105139"/>
              <a:ext cx="308610" cy="30861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FFFFFF"/>
              </a:solidFill>
              <a:prstDash val="dash"/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X</a:t>
              </a:r>
              <a:endParaRPr lang="en-US" sz="1400" b="1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00" name="Oval 199"/>
            <p:cNvSpPr>
              <a:spLocks noChangeAspect="1"/>
            </p:cNvSpPr>
            <p:nvPr/>
          </p:nvSpPr>
          <p:spPr>
            <a:xfrm>
              <a:off x="4737398" y="2575970"/>
              <a:ext cx="308610" cy="308610"/>
            </a:xfrm>
            <a:prstGeom prst="ellipse">
              <a:avLst/>
            </a:prstGeom>
            <a:solidFill>
              <a:schemeClr val="bg1"/>
            </a:solidFill>
            <a:ln w="19050" cmpd="sng">
              <a:noFill/>
              <a:prstDash val="dash"/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</a:t>
              </a:r>
              <a:endParaRPr lang="en-US" sz="1400" b="1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01" name="Oval 200"/>
            <p:cNvSpPr>
              <a:spLocks noChangeAspect="1"/>
            </p:cNvSpPr>
            <p:nvPr/>
          </p:nvSpPr>
          <p:spPr>
            <a:xfrm>
              <a:off x="5566098" y="2340554"/>
              <a:ext cx="308610" cy="30861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UU</a:t>
              </a:r>
              <a:endParaRPr lang="en-US" sz="10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02" name="Oval 201"/>
            <p:cNvSpPr>
              <a:spLocks noChangeAspect="1"/>
            </p:cNvSpPr>
            <p:nvPr/>
          </p:nvSpPr>
          <p:spPr>
            <a:xfrm>
              <a:off x="5168894" y="2357700"/>
              <a:ext cx="274319" cy="274319"/>
            </a:xfrm>
            <a:prstGeom prst="ellipse">
              <a:avLst/>
            </a:prstGeom>
            <a:solidFill>
              <a:srgbClr val="000000"/>
            </a:solidFill>
            <a:ln w="19050" cmpd="sng">
              <a:solidFill>
                <a:schemeClr val="tx1"/>
              </a:solidFill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B</a:t>
              </a:r>
              <a:endParaRPr lang="en-US" sz="14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203" name="Straight Connector 202"/>
            <p:cNvCxnSpPr>
              <a:stCxn id="201" idx="2"/>
              <a:endCxn id="202" idx="6"/>
            </p:cNvCxnSpPr>
            <p:nvPr/>
          </p:nvCxnSpPr>
          <p:spPr>
            <a:xfrm flipH="1">
              <a:off x="5443212" y="2494859"/>
              <a:ext cx="122886" cy="1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Elbow Connector 203"/>
            <p:cNvCxnSpPr>
              <a:stCxn id="199" idx="6"/>
              <a:endCxn id="202" idx="0"/>
            </p:cNvCxnSpPr>
            <p:nvPr/>
          </p:nvCxnSpPr>
          <p:spPr>
            <a:xfrm>
              <a:off x="5046008" y="2259444"/>
              <a:ext cx="260046" cy="98256"/>
            </a:xfrm>
            <a:prstGeom prst="bentConnector2">
              <a:avLst/>
            </a:prstGeom>
            <a:ln w="19050" cmpd="sng">
              <a:solidFill>
                <a:srgbClr val="000000"/>
              </a:solidFill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Elbow Connector 204"/>
            <p:cNvCxnSpPr>
              <a:stCxn id="200" idx="6"/>
              <a:endCxn id="202" idx="4"/>
            </p:cNvCxnSpPr>
            <p:nvPr/>
          </p:nvCxnSpPr>
          <p:spPr>
            <a:xfrm flipV="1">
              <a:off x="5046008" y="2632020"/>
              <a:ext cx="260046" cy="98255"/>
            </a:xfrm>
            <a:prstGeom prst="bentConnector2">
              <a:avLst/>
            </a:prstGeom>
            <a:ln w="19050" cmpd="sng">
              <a:solidFill>
                <a:srgbClr val="000000"/>
              </a:solidFill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2244502" y="4805115"/>
            <a:ext cx="1568800" cy="779441"/>
            <a:chOff x="4737397" y="3342367"/>
            <a:chExt cx="1568800" cy="779441"/>
          </a:xfrm>
        </p:grpSpPr>
        <p:sp>
          <p:nvSpPr>
            <p:cNvPr id="207" name="Oval 206"/>
            <p:cNvSpPr>
              <a:spLocks noChangeAspect="1"/>
            </p:cNvSpPr>
            <p:nvPr/>
          </p:nvSpPr>
          <p:spPr>
            <a:xfrm>
              <a:off x="4737397" y="3342367"/>
              <a:ext cx="308609" cy="30861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FFFFFF"/>
              </a:solidFill>
              <a:prstDash val="dash"/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X</a:t>
              </a:r>
              <a:endParaRPr lang="en-US" sz="1400" b="1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08" name="Oval 207"/>
            <p:cNvSpPr>
              <a:spLocks noChangeAspect="1"/>
            </p:cNvSpPr>
            <p:nvPr/>
          </p:nvSpPr>
          <p:spPr>
            <a:xfrm>
              <a:off x="4737397" y="3813198"/>
              <a:ext cx="308609" cy="308610"/>
            </a:xfrm>
            <a:prstGeom prst="ellipse">
              <a:avLst/>
            </a:prstGeom>
            <a:solidFill>
              <a:schemeClr val="bg1"/>
            </a:solidFill>
            <a:ln w="19050" cmpd="sng">
              <a:noFill/>
              <a:prstDash val="dash"/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</a:t>
              </a:r>
              <a:endParaRPr lang="en-US" sz="1400" b="1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09" name="Oval 208"/>
            <p:cNvSpPr>
              <a:spLocks noChangeAspect="1"/>
            </p:cNvSpPr>
            <p:nvPr/>
          </p:nvSpPr>
          <p:spPr>
            <a:xfrm>
              <a:off x="5566094" y="3577782"/>
              <a:ext cx="308609" cy="308610"/>
            </a:xfrm>
            <a:prstGeom prst="ellipse">
              <a:avLst/>
            </a:prstGeom>
            <a:solidFill>
              <a:srgbClr val="000000"/>
            </a:solidFill>
            <a:ln w="19050" cmpd="sng">
              <a:solidFill>
                <a:schemeClr val="tx1"/>
              </a:solidFill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B</a:t>
              </a:r>
              <a:endParaRPr lang="en-US" sz="1400" b="1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sp>
          <p:nvSpPr>
            <p:cNvPr id="210" name="Oval 209"/>
            <p:cNvSpPr>
              <a:spLocks noChangeAspect="1"/>
            </p:cNvSpPr>
            <p:nvPr/>
          </p:nvSpPr>
          <p:spPr>
            <a:xfrm>
              <a:off x="5168891" y="3594928"/>
              <a:ext cx="274318" cy="274319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11" name="Oval 210"/>
            <p:cNvSpPr>
              <a:spLocks noChangeAspect="1"/>
            </p:cNvSpPr>
            <p:nvPr/>
          </p:nvSpPr>
          <p:spPr>
            <a:xfrm>
              <a:off x="5997588" y="3577782"/>
              <a:ext cx="308609" cy="30861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212" name="Straight Connector 211"/>
            <p:cNvCxnSpPr>
              <a:stCxn id="209" idx="2"/>
              <a:endCxn id="210" idx="6"/>
            </p:cNvCxnSpPr>
            <p:nvPr/>
          </p:nvCxnSpPr>
          <p:spPr>
            <a:xfrm flipH="1">
              <a:off x="5443209" y="3732088"/>
              <a:ext cx="122885" cy="1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11" idx="2"/>
              <a:endCxn id="209" idx="6"/>
            </p:cNvCxnSpPr>
            <p:nvPr/>
          </p:nvCxnSpPr>
          <p:spPr>
            <a:xfrm flipH="1">
              <a:off x="5874703" y="3732088"/>
              <a:ext cx="122885" cy="0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Elbow Connector 213"/>
            <p:cNvCxnSpPr>
              <a:stCxn id="207" idx="6"/>
              <a:endCxn id="210" idx="0"/>
            </p:cNvCxnSpPr>
            <p:nvPr/>
          </p:nvCxnSpPr>
          <p:spPr>
            <a:xfrm>
              <a:off x="5046006" y="3496672"/>
              <a:ext cx="260045" cy="98256"/>
            </a:xfrm>
            <a:prstGeom prst="bentConnector2">
              <a:avLst/>
            </a:prstGeom>
            <a:ln w="19050" cmpd="sng">
              <a:solidFill>
                <a:srgbClr val="000000"/>
              </a:solidFill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Elbow Connector 214"/>
            <p:cNvCxnSpPr>
              <a:stCxn id="208" idx="6"/>
              <a:endCxn id="209" idx="4"/>
            </p:cNvCxnSpPr>
            <p:nvPr/>
          </p:nvCxnSpPr>
          <p:spPr>
            <a:xfrm flipV="1">
              <a:off x="5046006" y="3886393"/>
              <a:ext cx="674393" cy="81110"/>
            </a:xfrm>
            <a:prstGeom prst="bentConnector2">
              <a:avLst/>
            </a:prstGeom>
            <a:ln w="19050" cmpd="sng">
              <a:solidFill>
                <a:srgbClr val="000000"/>
              </a:solidFill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>
            <a:off x="2244502" y="5767670"/>
            <a:ext cx="1137306" cy="779441"/>
            <a:chOff x="4737397" y="4579595"/>
            <a:chExt cx="1137306" cy="779441"/>
          </a:xfrm>
        </p:grpSpPr>
        <p:sp>
          <p:nvSpPr>
            <p:cNvPr id="217" name="Oval 216"/>
            <p:cNvSpPr>
              <a:spLocks noChangeAspect="1"/>
            </p:cNvSpPr>
            <p:nvPr/>
          </p:nvSpPr>
          <p:spPr>
            <a:xfrm>
              <a:off x="4737397" y="4579595"/>
              <a:ext cx="308609" cy="30861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FFFFFF"/>
              </a:solidFill>
              <a:prstDash val="dash"/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X</a:t>
              </a:r>
              <a:endParaRPr lang="en-US" sz="1400" b="1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18" name="Oval 217"/>
            <p:cNvSpPr>
              <a:spLocks noChangeAspect="1"/>
            </p:cNvSpPr>
            <p:nvPr/>
          </p:nvSpPr>
          <p:spPr>
            <a:xfrm>
              <a:off x="4737397" y="5050426"/>
              <a:ext cx="308609" cy="308610"/>
            </a:xfrm>
            <a:prstGeom prst="ellipse">
              <a:avLst/>
            </a:prstGeom>
            <a:solidFill>
              <a:schemeClr val="bg1"/>
            </a:solidFill>
            <a:ln w="19050" cmpd="sng">
              <a:noFill/>
              <a:prstDash val="dash"/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</a:t>
              </a:r>
              <a:endParaRPr lang="en-US" sz="1400" b="1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19" name="Oval 218"/>
            <p:cNvSpPr>
              <a:spLocks noChangeAspect="1"/>
            </p:cNvSpPr>
            <p:nvPr/>
          </p:nvSpPr>
          <p:spPr>
            <a:xfrm>
              <a:off x="5566094" y="4815010"/>
              <a:ext cx="308609" cy="308610"/>
            </a:xfrm>
            <a:prstGeom prst="ellipse">
              <a:avLst/>
            </a:prstGeom>
            <a:solidFill>
              <a:srgbClr val="000000"/>
            </a:solidFill>
            <a:ln w="19050" cmpd="sng">
              <a:solidFill>
                <a:schemeClr val="tx1"/>
              </a:solidFill>
              <a:headEnd type="arrow"/>
              <a:tailEnd type="non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U</a:t>
              </a:r>
              <a:endParaRPr lang="en-US" sz="1400" b="1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sp>
          <p:nvSpPr>
            <p:cNvPr id="220" name="Oval 219"/>
            <p:cNvSpPr>
              <a:spLocks noChangeAspect="1"/>
            </p:cNvSpPr>
            <p:nvPr/>
          </p:nvSpPr>
          <p:spPr>
            <a:xfrm>
              <a:off x="5168891" y="4832156"/>
              <a:ext cx="274318" cy="274319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headEnd type="arrow"/>
              <a:tailEnd type="non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UU</a:t>
              </a:r>
              <a:endParaRPr lang="en-US" sz="10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222" name="Straight Connector 221"/>
            <p:cNvCxnSpPr>
              <a:stCxn id="219" idx="2"/>
              <a:endCxn id="220" idx="6"/>
            </p:cNvCxnSpPr>
            <p:nvPr/>
          </p:nvCxnSpPr>
          <p:spPr>
            <a:xfrm flipH="1">
              <a:off x="5443209" y="4969316"/>
              <a:ext cx="122885" cy="1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Elbow Connector 223"/>
            <p:cNvCxnSpPr>
              <a:stCxn id="218" idx="6"/>
              <a:endCxn id="219" idx="4"/>
            </p:cNvCxnSpPr>
            <p:nvPr/>
          </p:nvCxnSpPr>
          <p:spPr>
            <a:xfrm flipV="1">
              <a:off x="5046006" y="5123621"/>
              <a:ext cx="674393" cy="81110"/>
            </a:xfrm>
            <a:prstGeom prst="bentConnector2">
              <a:avLst/>
            </a:prstGeom>
            <a:ln w="19050" cmpd="sng">
              <a:solidFill>
                <a:srgbClr val="000000"/>
              </a:solidFill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Elbow Connector 224"/>
            <p:cNvCxnSpPr>
              <a:cxnSpLocks noChangeAspect="1"/>
              <a:stCxn id="217" idx="6"/>
              <a:endCxn id="220" idx="0"/>
            </p:cNvCxnSpPr>
            <p:nvPr/>
          </p:nvCxnSpPr>
          <p:spPr>
            <a:xfrm>
              <a:off x="5046006" y="4733900"/>
              <a:ext cx="260044" cy="98256"/>
            </a:xfrm>
            <a:prstGeom prst="bentConnector2">
              <a:avLst/>
            </a:prstGeom>
            <a:ln w="19050" cmpd="sng">
              <a:solidFill>
                <a:srgbClr val="000000"/>
              </a:solidFill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Rounded Rectangle 226"/>
          <p:cNvSpPr/>
          <p:nvPr/>
        </p:nvSpPr>
        <p:spPr>
          <a:xfrm>
            <a:off x="271058" y="2966807"/>
            <a:ext cx="3651831" cy="3693638"/>
          </a:xfrm>
          <a:prstGeom prst="roundRect">
            <a:avLst>
              <a:gd name="adj" fmla="val 2653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Helvetica"/>
                <a:cs typeface="Helvetica"/>
              </a:rPr>
              <a:t>Length = 3</a:t>
            </a:r>
            <a:endParaRPr lang="en-US" sz="14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71058" y="255085"/>
            <a:ext cx="3651831" cy="2604644"/>
            <a:chOff x="271058" y="255085"/>
            <a:chExt cx="3651831" cy="2604644"/>
          </a:xfrm>
        </p:grpSpPr>
        <p:grpSp>
          <p:nvGrpSpPr>
            <p:cNvPr id="98" name="Group 97"/>
            <p:cNvGrpSpPr/>
            <p:nvPr/>
          </p:nvGrpSpPr>
          <p:grpSpPr>
            <a:xfrm>
              <a:off x="486807" y="1086380"/>
              <a:ext cx="1137310" cy="779441"/>
              <a:chOff x="1142767" y="2105139"/>
              <a:chExt cx="1137310" cy="779441"/>
            </a:xfrm>
          </p:grpSpPr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1142767" y="2105139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0" name="Oval 109"/>
              <p:cNvSpPr>
                <a:spLocks noChangeAspect="1"/>
              </p:cNvSpPr>
              <p:nvPr/>
            </p:nvSpPr>
            <p:spPr>
              <a:xfrm>
                <a:off x="1142767" y="2575970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3" name="Oval 112"/>
              <p:cNvSpPr>
                <a:spLocks noChangeAspect="1"/>
              </p:cNvSpPr>
              <p:nvPr/>
            </p:nvSpPr>
            <p:spPr>
              <a:xfrm>
                <a:off x="1971467" y="2340554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0" name="Oval 119"/>
              <p:cNvSpPr>
                <a:spLocks noChangeAspect="1"/>
              </p:cNvSpPr>
              <p:nvPr/>
            </p:nvSpPr>
            <p:spPr>
              <a:xfrm>
                <a:off x="1574262" y="2357700"/>
                <a:ext cx="274319" cy="274319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24" name="Straight Connector 123"/>
              <p:cNvCxnSpPr>
                <a:stCxn id="113" idx="2"/>
                <a:endCxn id="120" idx="6"/>
              </p:cNvCxnSpPr>
              <p:nvPr/>
            </p:nvCxnSpPr>
            <p:spPr>
              <a:xfrm flipH="1">
                <a:off x="1848581" y="2494859"/>
                <a:ext cx="122886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29"/>
              <p:cNvCxnSpPr>
                <a:stCxn id="101" idx="6"/>
                <a:endCxn id="120" idx="0"/>
              </p:cNvCxnSpPr>
              <p:nvPr/>
            </p:nvCxnSpPr>
            <p:spPr>
              <a:xfrm>
                <a:off x="1451377" y="2259444"/>
                <a:ext cx="260046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0"/>
              <p:cNvCxnSpPr>
                <a:stCxn id="110" idx="6"/>
                <a:endCxn id="120" idx="4"/>
              </p:cNvCxnSpPr>
              <p:nvPr/>
            </p:nvCxnSpPr>
            <p:spPr>
              <a:xfrm flipV="1">
                <a:off x="1451377" y="2632020"/>
                <a:ext cx="260046" cy="98255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486807" y="1973017"/>
              <a:ext cx="1137310" cy="779441"/>
              <a:chOff x="1142767" y="3342367"/>
              <a:chExt cx="1137310" cy="779441"/>
            </a:xfrm>
          </p:grpSpPr>
          <p:sp>
            <p:nvSpPr>
              <p:cNvPr id="133" name="Oval 132"/>
              <p:cNvSpPr>
                <a:spLocks noChangeAspect="1"/>
              </p:cNvSpPr>
              <p:nvPr/>
            </p:nvSpPr>
            <p:spPr>
              <a:xfrm>
                <a:off x="1142767" y="3342367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34" name="Oval 133"/>
              <p:cNvSpPr>
                <a:spLocks noChangeAspect="1"/>
              </p:cNvSpPr>
              <p:nvPr/>
            </p:nvSpPr>
            <p:spPr>
              <a:xfrm>
                <a:off x="1142767" y="3813198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35" name="Oval 134"/>
              <p:cNvSpPr>
                <a:spLocks noChangeAspect="1"/>
              </p:cNvSpPr>
              <p:nvPr/>
            </p:nvSpPr>
            <p:spPr>
              <a:xfrm>
                <a:off x="1971467" y="3577782"/>
                <a:ext cx="308610" cy="308610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1574262" y="3594928"/>
                <a:ext cx="274319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39" name="Straight Connector 138"/>
              <p:cNvCxnSpPr>
                <a:stCxn id="135" idx="2"/>
                <a:endCxn id="136" idx="6"/>
              </p:cNvCxnSpPr>
              <p:nvPr/>
            </p:nvCxnSpPr>
            <p:spPr>
              <a:xfrm flipH="1">
                <a:off x="1848581" y="3732088"/>
                <a:ext cx="122886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Elbow Connector 141"/>
              <p:cNvCxnSpPr>
                <a:stCxn id="133" idx="6"/>
                <a:endCxn id="136" idx="0"/>
              </p:cNvCxnSpPr>
              <p:nvPr/>
            </p:nvCxnSpPr>
            <p:spPr>
              <a:xfrm>
                <a:off x="1451377" y="3496672"/>
                <a:ext cx="260046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Elbow Connector 142"/>
              <p:cNvCxnSpPr>
                <a:stCxn id="134" idx="6"/>
                <a:endCxn id="135" idx="4"/>
              </p:cNvCxnSpPr>
              <p:nvPr/>
            </p:nvCxnSpPr>
            <p:spPr>
              <a:xfrm flipV="1">
                <a:off x="1451377" y="3886393"/>
                <a:ext cx="674395" cy="81110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244502" y="1086380"/>
              <a:ext cx="1137310" cy="779441"/>
              <a:chOff x="8006690" y="1843715"/>
              <a:chExt cx="1137310" cy="779441"/>
            </a:xfrm>
          </p:grpSpPr>
          <p:sp>
            <p:nvSpPr>
              <p:cNvPr id="145" name="Oval 144"/>
              <p:cNvSpPr>
                <a:spLocks noChangeAspect="1"/>
              </p:cNvSpPr>
              <p:nvPr/>
            </p:nvSpPr>
            <p:spPr>
              <a:xfrm>
                <a:off x="8006690" y="1843715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46" name="Oval 145"/>
              <p:cNvSpPr>
                <a:spLocks noChangeAspect="1"/>
              </p:cNvSpPr>
              <p:nvPr/>
            </p:nvSpPr>
            <p:spPr>
              <a:xfrm>
                <a:off x="8006690" y="2314546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47" name="Oval 146"/>
              <p:cNvSpPr>
                <a:spLocks noChangeAspect="1"/>
              </p:cNvSpPr>
              <p:nvPr/>
            </p:nvSpPr>
            <p:spPr>
              <a:xfrm>
                <a:off x="8835390" y="2079130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48" name="Oval 147"/>
              <p:cNvSpPr>
                <a:spLocks noChangeAspect="1"/>
              </p:cNvSpPr>
              <p:nvPr/>
            </p:nvSpPr>
            <p:spPr>
              <a:xfrm>
                <a:off x="8438186" y="2096276"/>
                <a:ext cx="274319" cy="274319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49" name="Straight Connector 148"/>
              <p:cNvCxnSpPr>
                <a:stCxn id="147" idx="2"/>
                <a:endCxn id="148" idx="6"/>
              </p:cNvCxnSpPr>
              <p:nvPr/>
            </p:nvCxnSpPr>
            <p:spPr>
              <a:xfrm flipH="1">
                <a:off x="8712504" y="2233435"/>
                <a:ext cx="122886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Elbow Connector 149"/>
              <p:cNvCxnSpPr>
                <a:stCxn id="145" idx="6"/>
                <a:endCxn id="148" idx="0"/>
              </p:cNvCxnSpPr>
              <p:nvPr/>
            </p:nvCxnSpPr>
            <p:spPr>
              <a:xfrm>
                <a:off x="8315300" y="1998020"/>
                <a:ext cx="260046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Elbow Connector 150"/>
              <p:cNvCxnSpPr>
                <a:stCxn id="146" idx="6"/>
                <a:endCxn id="148" idx="4"/>
              </p:cNvCxnSpPr>
              <p:nvPr/>
            </p:nvCxnSpPr>
            <p:spPr>
              <a:xfrm flipV="1">
                <a:off x="8315300" y="2370596"/>
                <a:ext cx="260046" cy="98255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2244502" y="1973017"/>
              <a:ext cx="1137306" cy="779441"/>
              <a:chOff x="4737397" y="3342367"/>
              <a:chExt cx="1137306" cy="779441"/>
            </a:xfrm>
          </p:grpSpPr>
          <p:sp>
            <p:nvSpPr>
              <p:cNvPr id="153" name="Oval 152"/>
              <p:cNvSpPr>
                <a:spLocks noChangeAspect="1"/>
              </p:cNvSpPr>
              <p:nvPr/>
            </p:nvSpPr>
            <p:spPr>
              <a:xfrm>
                <a:off x="4737397" y="3342367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54" name="Oval 153"/>
              <p:cNvSpPr>
                <a:spLocks noChangeAspect="1"/>
              </p:cNvSpPr>
              <p:nvPr/>
            </p:nvSpPr>
            <p:spPr>
              <a:xfrm>
                <a:off x="4737397" y="3813198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55" name="Oval 154"/>
              <p:cNvSpPr>
                <a:spLocks noChangeAspect="1"/>
              </p:cNvSpPr>
              <p:nvPr/>
            </p:nvSpPr>
            <p:spPr>
              <a:xfrm>
                <a:off x="5566094" y="3577782"/>
                <a:ext cx="308609" cy="308610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56" name="Oval 155"/>
              <p:cNvSpPr>
                <a:spLocks noChangeAspect="1"/>
              </p:cNvSpPr>
              <p:nvPr/>
            </p:nvSpPr>
            <p:spPr>
              <a:xfrm>
                <a:off x="5168891" y="3594928"/>
                <a:ext cx="274318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58" name="Straight Connector 157"/>
              <p:cNvCxnSpPr>
                <a:stCxn id="155" idx="2"/>
                <a:endCxn id="156" idx="6"/>
              </p:cNvCxnSpPr>
              <p:nvPr/>
            </p:nvCxnSpPr>
            <p:spPr>
              <a:xfrm flipH="1">
                <a:off x="5443209" y="3732088"/>
                <a:ext cx="122885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Elbow Connector 159"/>
              <p:cNvCxnSpPr>
                <a:stCxn id="153" idx="6"/>
                <a:endCxn id="156" idx="0"/>
              </p:cNvCxnSpPr>
              <p:nvPr/>
            </p:nvCxnSpPr>
            <p:spPr>
              <a:xfrm>
                <a:off x="5046006" y="3496672"/>
                <a:ext cx="260045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Elbow Connector 160"/>
              <p:cNvCxnSpPr>
                <a:stCxn id="154" idx="6"/>
                <a:endCxn id="155" idx="4"/>
              </p:cNvCxnSpPr>
              <p:nvPr/>
            </p:nvCxnSpPr>
            <p:spPr>
              <a:xfrm flipV="1">
                <a:off x="5046006" y="3886393"/>
                <a:ext cx="674393" cy="81110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6" name="Rounded Rectangle 225"/>
            <p:cNvSpPr/>
            <p:nvPr/>
          </p:nvSpPr>
          <p:spPr>
            <a:xfrm>
              <a:off x="271058" y="255085"/>
              <a:ext cx="3651831" cy="2604644"/>
            </a:xfrm>
            <a:prstGeom prst="roundRect">
              <a:avLst>
                <a:gd name="adj" fmla="val 2653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Length = 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9285" y="671407"/>
              <a:ext cx="1212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/>
                  <a:cs typeface="Helvetica"/>
                </a:rPr>
                <a:t>List structure</a:t>
              </a:r>
              <a:endParaRPr lang="en-US" sz="1400" dirty="0">
                <a:latin typeface="Helvetica"/>
                <a:cs typeface="Helvetica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244502" y="671407"/>
              <a:ext cx="1451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/>
                  <a:cs typeface="Helvetica"/>
                </a:rPr>
                <a:t>Chunk structure</a:t>
              </a:r>
              <a:endParaRPr lang="en-US" sz="1400" dirty="0">
                <a:latin typeface="Helvetica"/>
                <a:cs typeface="Helvetica"/>
              </a:endParaRPr>
            </a:p>
          </p:txBody>
        </p:sp>
      </p:grpSp>
      <p:sp>
        <p:nvSpPr>
          <p:cNvPr id="229" name="TextBox 228"/>
          <p:cNvSpPr txBox="1"/>
          <p:nvPr/>
        </p:nvSpPr>
        <p:spPr>
          <a:xfrm>
            <a:off x="449285" y="3351669"/>
            <a:ext cx="121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List structure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244502" y="3351669"/>
            <a:ext cx="1451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Chunk structure</a:t>
            </a:r>
            <a:endParaRPr lang="en-US" sz="1400" dirty="0">
              <a:latin typeface="Helvetica"/>
              <a:cs typeface="Helvetica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013274" y="255085"/>
            <a:ext cx="4279389" cy="4821586"/>
            <a:chOff x="4013274" y="270281"/>
            <a:chExt cx="4279389" cy="4821586"/>
          </a:xfrm>
        </p:grpSpPr>
        <p:grpSp>
          <p:nvGrpSpPr>
            <p:cNvPr id="5" name="Group 4"/>
            <p:cNvGrpSpPr/>
            <p:nvPr/>
          </p:nvGrpSpPr>
          <p:grpSpPr>
            <a:xfrm>
              <a:off x="4054017" y="1101576"/>
              <a:ext cx="2000300" cy="779441"/>
              <a:chOff x="1142767" y="2105139"/>
              <a:chExt cx="2000300" cy="779441"/>
            </a:xfrm>
          </p:grpSpPr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1142767" y="2105139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1142767" y="2575970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1971467" y="2340554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1574262" y="2357700"/>
                <a:ext cx="274319" cy="274319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2402963" y="2340554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2834457" y="2340554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7" name="Straight Connector 6"/>
              <p:cNvCxnSpPr>
                <a:stCxn id="10" idx="2"/>
                <a:endCxn id="11" idx="6"/>
              </p:cNvCxnSpPr>
              <p:nvPr/>
            </p:nvCxnSpPr>
            <p:spPr>
              <a:xfrm flipH="1">
                <a:off x="1848581" y="2494859"/>
                <a:ext cx="122886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>
                <a:stCxn id="12" idx="2"/>
                <a:endCxn id="10" idx="6"/>
              </p:cNvCxnSpPr>
              <p:nvPr/>
            </p:nvCxnSpPr>
            <p:spPr>
              <a:xfrm flipH="1">
                <a:off x="2280077" y="2494860"/>
                <a:ext cx="122886" cy="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14" idx="2"/>
                <a:endCxn id="12" idx="6"/>
              </p:cNvCxnSpPr>
              <p:nvPr/>
            </p:nvCxnSpPr>
            <p:spPr>
              <a:xfrm flipH="1">
                <a:off x="2711572" y="2494860"/>
                <a:ext cx="122885" cy="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Elbow Connector 26"/>
              <p:cNvCxnSpPr>
                <a:stCxn id="13" idx="6"/>
                <a:endCxn id="11" idx="0"/>
              </p:cNvCxnSpPr>
              <p:nvPr/>
            </p:nvCxnSpPr>
            <p:spPr>
              <a:xfrm>
                <a:off x="1451377" y="2259444"/>
                <a:ext cx="260046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>
                <a:stCxn id="15" idx="6"/>
                <a:endCxn id="11" idx="4"/>
              </p:cNvCxnSpPr>
              <p:nvPr/>
            </p:nvCxnSpPr>
            <p:spPr>
              <a:xfrm flipV="1">
                <a:off x="1451377" y="2632020"/>
                <a:ext cx="260046" cy="98255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054017" y="2034348"/>
              <a:ext cx="2000300" cy="779441"/>
              <a:chOff x="1142767" y="3342367"/>
              <a:chExt cx="2000300" cy="779441"/>
            </a:xfrm>
          </p:grpSpPr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>
                <a:off x="1142767" y="3342367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9" name="Oval 38"/>
              <p:cNvSpPr>
                <a:spLocks noChangeAspect="1"/>
              </p:cNvSpPr>
              <p:nvPr/>
            </p:nvSpPr>
            <p:spPr>
              <a:xfrm>
                <a:off x="1142767" y="3813198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1971467" y="3577782"/>
                <a:ext cx="308610" cy="308610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1574262" y="3594928"/>
                <a:ext cx="274319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2402963" y="3577782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2834457" y="3577782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44" name="Straight Connector 43"/>
              <p:cNvCxnSpPr>
                <a:stCxn id="40" idx="2"/>
                <a:endCxn id="41" idx="6"/>
              </p:cNvCxnSpPr>
              <p:nvPr/>
            </p:nvCxnSpPr>
            <p:spPr>
              <a:xfrm flipH="1">
                <a:off x="1848581" y="3732088"/>
                <a:ext cx="122886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2" idx="2"/>
                <a:endCxn id="40" idx="6"/>
              </p:cNvCxnSpPr>
              <p:nvPr/>
            </p:nvCxnSpPr>
            <p:spPr>
              <a:xfrm flipH="1">
                <a:off x="2280077" y="3732088"/>
                <a:ext cx="122886" cy="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3" idx="2"/>
                <a:endCxn id="42" idx="6"/>
              </p:cNvCxnSpPr>
              <p:nvPr/>
            </p:nvCxnSpPr>
            <p:spPr>
              <a:xfrm flipH="1">
                <a:off x="2711572" y="3732088"/>
                <a:ext cx="122885" cy="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/>
              <p:cNvCxnSpPr>
                <a:stCxn id="38" idx="6"/>
                <a:endCxn id="41" idx="0"/>
              </p:cNvCxnSpPr>
              <p:nvPr/>
            </p:nvCxnSpPr>
            <p:spPr>
              <a:xfrm>
                <a:off x="1451377" y="3496672"/>
                <a:ext cx="260046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lbow Connector 47"/>
              <p:cNvCxnSpPr>
                <a:stCxn id="39" idx="6"/>
                <a:endCxn id="40" idx="4"/>
              </p:cNvCxnSpPr>
              <p:nvPr/>
            </p:nvCxnSpPr>
            <p:spPr>
              <a:xfrm flipV="1">
                <a:off x="1451377" y="3886393"/>
                <a:ext cx="674395" cy="81110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4054017" y="2967120"/>
              <a:ext cx="2000300" cy="779441"/>
              <a:chOff x="1142767" y="4579595"/>
              <a:chExt cx="2000300" cy="779441"/>
            </a:xfrm>
          </p:grpSpPr>
          <p:cxnSp>
            <p:nvCxnSpPr>
              <p:cNvPr id="59" name="Elbow Connector 58"/>
              <p:cNvCxnSpPr>
                <a:cxnSpLocks noChangeAspect="1"/>
                <a:stCxn id="50" idx="6"/>
                <a:endCxn id="53" idx="0"/>
              </p:cNvCxnSpPr>
              <p:nvPr/>
            </p:nvCxnSpPr>
            <p:spPr>
              <a:xfrm>
                <a:off x="1451377" y="4733900"/>
                <a:ext cx="260045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1142767" y="4579595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>
                <a:off x="1142767" y="5050426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>
                <a:off x="1971467" y="4815010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1574262" y="4832156"/>
                <a:ext cx="274319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2402963" y="4815010"/>
                <a:ext cx="308610" cy="30861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>
                <a:off x="2834457" y="4815010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56" name="Straight Connector 55"/>
              <p:cNvCxnSpPr>
                <a:stCxn id="52" idx="2"/>
                <a:endCxn id="53" idx="6"/>
              </p:cNvCxnSpPr>
              <p:nvPr/>
            </p:nvCxnSpPr>
            <p:spPr>
              <a:xfrm flipH="1">
                <a:off x="1848581" y="4969316"/>
                <a:ext cx="122886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54" idx="2"/>
                <a:endCxn id="52" idx="6"/>
              </p:cNvCxnSpPr>
              <p:nvPr/>
            </p:nvCxnSpPr>
            <p:spPr>
              <a:xfrm flipH="1">
                <a:off x="2280077" y="4969316"/>
                <a:ext cx="122886" cy="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5" idx="2"/>
                <a:endCxn id="54" idx="6"/>
              </p:cNvCxnSpPr>
              <p:nvPr/>
            </p:nvCxnSpPr>
            <p:spPr>
              <a:xfrm flipH="1">
                <a:off x="2711572" y="4969316"/>
                <a:ext cx="122885" cy="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/>
              <p:cNvCxnSpPr>
                <a:stCxn id="51" idx="6"/>
                <a:endCxn id="54" idx="4"/>
              </p:cNvCxnSpPr>
              <p:nvPr/>
            </p:nvCxnSpPr>
            <p:spPr>
              <a:xfrm flipV="1">
                <a:off x="1451377" y="5123621"/>
                <a:ext cx="1105891" cy="81110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4054017" y="3899891"/>
              <a:ext cx="2000300" cy="779441"/>
              <a:chOff x="1142767" y="5816824"/>
              <a:chExt cx="2000300" cy="779441"/>
            </a:xfrm>
          </p:grpSpPr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1142767" y="5816824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1142767" y="6287655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1971467" y="6052239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>
                <a:off x="1574262" y="6069385"/>
                <a:ext cx="274319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>
                <a:off x="2402963" y="6052239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>
                <a:off x="2834457" y="6052239"/>
                <a:ext cx="308610" cy="30861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68" name="Straight Connector 67"/>
              <p:cNvCxnSpPr>
                <a:stCxn id="64" idx="2"/>
                <a:endCxn id="65" idx="6"/>
              </p:cNvCxnSpPr>
              <p:nvPr/>
            </p:nvCxnSpPr>
            <p:spPr>
              <a:xfrm flipH="1">
                <a:off x="1848581" y="6206545"/>
                <a:ext cx="122886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66" idx="2"/>
                <a:endCxn id="64" idx="6"/>
              </p:cNvCxnSpPr>
              <p:nvPr/>
            </p:nvCxnSpPr>
            <p:spPr>
              <a:xfrm flipH="1">
                <a:off x="2280077" y="6206545"/>
                <a:ext cx="122886" cy="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67" idx="2"/>
                <a:endCxn id="66" idx="6"/>
              </p:cNvCxnSpPr>
              <p:nvPr/>
            </p:nvCxnSpPr>
            <p:spPr>
              <a:xfrm flipH="1">
                <a:off x="2711572" y="6206545"/>
                <a:ext cx="122885" cy="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Elbow Connector 70"/>
              <p:cNvCxnSpPr>
                <a:stCxn id="62" idx="6"/>
                <a:endCxn id="65" idx="0"/>
              </p:cNvCxnSpPr>
              <p:nvPr/>
            </p:nvCxnSpPr>
            <p:spPr>
              <a:xfrm>
                <a:off x="1451377" y="5971129"/>
                <a:ext cx="260046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71"/>
              <p:cNvCxnSpPr>
                <a:stCxn id="63" idx="6"/>
                <a:endCxn id="67" idx="4"/>
              </p:cNvCxnSpPr>
              <p:nvPr/>
            </p:nvCxnSpPr>
            <p:spPr>
              <a:xfrm flipV="1">
                <a:off x="1451377" y="6360850"/>
                <a:ext cx="1537386" cy="81110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599550" y="1101576"/>
              <a:ext cx="1137310" cy="779441"/>
              <a:chOff x="4737398" y="2105139"/>
              <a:chExt cx="1137310" cy="779441"/>
            </a:xfrm>
          </p:grpSpPr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4737398" y="2105139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4737398" y="2575970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5566098" y="2340554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UUU</a:t>
                </a:r>
                <a:endParaRPr lang="en-US" sz="1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4" name="Oval 83"/>
              <p:cNvSpPr>
                <a:spLocks noChangeAspect="1"/>
              </p:cNvSpPr>
              <p:nvPr/>
            </p:nvSpPr>
            <p:spPr>
              <a:xfrm>
                <a:off x="5168894" y="2357700"/>
                <a:ext cx="274319" cy="274319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87" name="Straight Connector 86"/>
              <p:cNvCxnSpPr>
                <a:stCxn id="83" idx="2"/>
                <a:endCxn id="84" idx="6"/>
              </p:cNvCxnSpPr>
              <p:nvPr/>
            </p:nvCxnSpPr>
            <p:spPr>
              <a:xfrm flipH="1">
                <a:off x="5443212" y="2494859"/>
                <a:ext cx="122886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81" idx="6"/>
                <a:endCxn id="84" idx="0"/>
              </p:cNvCxnSpPr>
              <p:nvPr/>
            </p:nvCxnSpPr>
            <p:spPr>
              <a:xfrm>
                <a:off x="5046008" y="2259444"/>
                <a:ext cx="260046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Elbow Connector 90"/>
              <p:cNvCxnSpPr>
                <a:stCxn id="82" idx="6"/>
                <a:endCxn id="84" idx="4"/>
              </p:cNvCxnSpPr>
              <p:nvPr/>
            </p:nvCxnSpPr>
            <p:spPr>
              <a:xfrm flipV="1">
                <a:off x="5046008" y="2632020"/>
                <a:ext cx="260046" cy="98255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599550" y="1988213"/>
              <a:ext cx="1568800" cy="779441"/>
              <a:chOff x="4737397" y="3342367"/>
              <a:chExt cx="1568800" cy="779441"/>
            </a:xfrm>
          </p:grpSpPr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>
                <a:off x="4737397" y="3342367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94" name="Oval 93"/>
              <p:cNvSpPr>
                <a:spLocks noChangeAspect="1"/>
              </p:cNvSpPr>
              <p:nvPr/>
            </p:nvSpPr>
            <p:spPr>
              <a:xfrm>
                <a:off x="4737397" y="3813198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95" name="Oval 94"/>
              <p:cNvSpPr>
                <a:spLocks noChangeAspect="1"/>
              </p:cNvSpPr>
              <p:nvPr/>
            </p:nvSpPr>
            <p:spPr>
              <a:xfrm>
                <a:off x="5566094" y="3577782"/>
                <a:ext cx="308609" cy="308610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5168891" y="3594928"/>
                <a:ext cx="274318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97" name="Oval 96"/>
              <p:cNvSpPr>
                <a:spLocks noChangeAspect="1"/>
              </p:cNvSpPr>
              <p:nvPr/>
            </p:nvSpPr>
            <p:spPr>
              <a:xfrm>
                <a:off x="5997588" y="3577782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UU</a:t>
                </a:r>
                <a:endParaRPr lang="en-US" sz="1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99" name="Straight Connector 98"/>
              <p:cNvCxnSpPr>
                <a:stCxn id="95" idx="2"/>
                <a:endCxn id="96" idx="6"/>
              </p:cNvCxnSpPr>
              <p:nvPr/>
            </p:nvCxnSpPr>
            <p:spPr>
              <a:xfrm flipH="1">
                <a:off x="5443209" y="3732088"/>
                <a:ext cx="122885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97" idx="2"/>
                <a:endCxn id="95" idx="6"/>
              </p:cNvCxnSpPr>
              <p:nvPr/>
            </p:nvCxnSpPr>
            <p:spPr>
              <a:xfrm flipH="1">
                <a:off x="5874703" y="3732088"/>
                <a:ext cx="122885" cy="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Elbow Connector 101"/>
              <p:cNvCxnSpPr>
                <a:stCxn id="93" idx="6"/>
                <a:endCxn id="96" idx="0"/>
              </p:cNvCxnSpPr>
              <p:nvPr/>
            </p:nvCxnSpPr>
            <p:spPr>
              <a:xfrm>
                <a:off x="5046006" y="3496672"/>
                <a:ext cx="260045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Elbow Connector 102"/>
              <p:cNvCxnSpPr>
                <a:stCxn id="94" idx="6"/>
                <a:endCxn id="95" idx="4"/>
              </p:cNvCxnSpPr>
              <p:nvPr/>
            </p:nvCxnSpPr>
            <p:spPr>
              <a:xfrm flipV="1">
                <a:off x="5046006" y="3886393"/>
                <a:ext cx="674393" cy="81110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6599551" y="3899891"/>
              <a:ext cx="1137310" cy="779441"/>
              <a:chOff x="4737398" y="5816824"/>
              <a:chExt cx="1137310" cy="779441"/>
            </a:xfrm>
          </p:grpSpPr>
          <p:sp>
            <p:nvSpPr>
              <p:cNvPr id="116" name="Oval 115"/>
              <p:cNvSpPr>
                <a:spLocks noChangeAspect="1"/>
              </p:cNvSpPr>
              <p:nvPr/>
            </p:nvSpPr>
            <p:spPr>
              <a:xfrm>
                <a:off x="4737398" y="5816824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7" name="Oval 116"/>
              <p:cNvSpPr>
                <a:spLocks noChangeAspect="1"/>
              </p:cNvSpPr>
              <p:nvPr/>
            </p:nvSpPr>
            <p:spPr>
              <a:xfrm>
                <a:off x="4737398" y="6287655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5566098" y="6052239"/>
                <a:ext cx="308610" cy="30861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9" name="Oval 118"/>
              <p:cNvSpPr>
                <a:spLocks noChangeAspect="1"/>
              </p:cNvSpPr>
              <p:nvPr/>
            </p:nvSpPr>
            <p:spPr>
              <a:xfrm>
                <a:off x="5168894" y="6069385"/>
                <a:ext cx="274319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UUU</a:t>
                </a:r>
                <a:endParaRPr lang="en-US" sz="1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22" name="Straight Connector 121"/>
              <p:cNvCxnSpPr>
                <a:stCxn id="118" idx="2"/>
                <a:endCxn id="119" idx="6"/>
              </p:cNvCxnSpPr>
              <p:nvPr/>
            </p:nvCxnSpPr>
            <p:spPr>
              <a:xfrm flipH="1">
                <a:off x="5443212" y="6206545"/>
                <a:ext cx="122886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lbow Connector 124"/>
              <p:cNvCxnSpPr>
                <a:stCxn id="116" idx="6"/>
                <a:endCxn id="119" idx="0"/>
              </p:cNvCxnSpPr>
              <p:nvPr/>
            </p:nvCxnSpPr>
            <p:spPr>
              <a:xfrm>
                <a:off x="5046008" y="5971129"/>
                <a:ext cx="260046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Elbow Connector 125"/>
              <p:cNvCxnSpPr>
                <a:stCxn id="117" idx="6"/>
                <a:endCxn id="118" idx="4"/>
              </p:cNvCxnSpPr>
              <p:nvPr/>
            </p:nvCxnSpPr>
            <p:spPr>
              <a:xfrm flipV="1">
                <a:off x="5046008" y="6360850"/>
                <a:ext cx="674396" cy="81110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6599550" y="2866694"/>
              <a:ext cx="1568800" cy="779441"/>
              <a:chOff x="4737397" y="4579595"/>
              <a:chExt cx="1568800" cy="779441"/>
            </a:xfrm>
          </p:grpSpPr>
          <p:sp>
            <p:nvSpPr>
              <p:cNvPr id="105" name="Oval 104"/>
              <p:cNvSpPr>
                <a:spLocks noChangeAspect="1"/>
              </p:cNvSpPr>
              <p:nvPr/>
            </p:nvSpPr>
            <p:spPr>
              <a:xfrm>
                <a:off x="4737397" y="4579595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6" name="Oval 105"/>
              <p:cNvSpPr>
                <a:spLocks noChangeAspect="1"/>
              </p:cNvSpPr>
              <p:nvPr/>
            </p:nvSpPr>
            <p:spPr>
              <a:xfrm>
                <a:off x="4737397" y="5050426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7" name="Oval 106"/>
              <p:cNvSpPr>
                <a:spLocks noChangeAspect="1"/>
              </p:cNvSpPr>
              <p:nvPr/>
            </p:nvSpPr>
            <p:spPr>
              <a:xfrm>
                <a:off x="5566094" y="4815010"/>
                <a:ext cx="308609" cy="308610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8" name="Oval 107"/>
              <p:cNvSpPr>
                <a:spLocks noChangeAspect="1"/>
              </p:cNvSpPr>
              <p:nvPr/>
            </p:nvSpPr>
            <p:spPr>
              <a:xfrm>
                <a:off x="5168891" y="4832156"/>
                <a:ext cx="274318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UU</a:t>
                </a:r>
                <a:endParaRPr lang="en-US" sz="1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5997588" y="4815010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11" name="Straight Connector 110"/>
              <p:cNvCxnSpPr>
                <a:stCxn id="107" idx="2"/>
                <a:endCxn id="108" idx="6"/>
              </p:cNvCxnSpPr>
              <p:nvPr/>
            </p:nvCxnSpPr>
            <p:spPr>
              <a:xfrm flipH="1">
                <a:off x="5443209" y="4969316"/>
                <a:ext cx="122885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109" idx="2"/>
                <a:endCxn id="107" idx="6"/>
              </p:cNvCxnSpPr>
              <p:nvPr/>
            </p:nvCxnSpPr>
            <p:spPr>
              <a:xfrm flipH="1">
                <a:off x="5874703" y="4969316"/>
                <a:ext cx="122885" cy="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Elbow Connector 113"/>
              <p:cNvCxnSpPr>
                <a:stCxn id="106" idx="6"/>
                <a:endCxn id="107" idx="4"/>
              </p:cNvCxnSpPr>
              <p:nvPr/>
            </p:nvCxnSpPr>
            <p:spPr>
              <a:xfrm flipV="1">
                <a:off x="5046006" y="5123621"/>
                <a:ext cx="674393" cy="81110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28"/>
              <p:cNvCxnSpPr>
                <a:cxnSpLocks noChangeAspect="1"/>
                <a:stCxn id="105" idx="6"/>
                <a:endCxn id="108" idx="0"/>
              </p:cNvCxnSpPr>
              <p:nvPr/>
            </p:nvCxnSpPr>
            <p:spPr>
              <a:xfrm>
                <a:off x="5046006" y="4733900"/>
                <a:ext cx="260044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ounded Rectangle 22"/>
            <p:cNvSpPr/>
            <p:nvPr/>
          </p:nvSpPr>
          <p:spPr>
            <a:xfrm>
              <a:off x="4013274" y="270281"/>
              <a:ext cx="4279389" cy="4821586"/>
            </a:xfrm>
            <a:prstGeom prst="roundRect">
              <a:avLst>
                <a:gd name="adj" fmla="val 1363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Length = 4</a:t>
              </a:r>
              <a:endParaRPr lang="en-US" sz="14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4447990" y="686603"/>
              <a:ext cx="1212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/>
                  <a:cs typeface="Helvetica"/>
                </a:rPr>
                <a:t>List structure</a:t>
              </a:r>
              <a:endParaRPr lang="en-US" sz="1400" dirty="0">
                <a:latin typeface="Helvetica"/>
                <a:cs typeface="Helvetica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6599550" y="686603"/>
              <a:ext cx="1451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/>
                  <a:cs typeface="Helvetica"/>
                </a:rPr>
                <a:t>Chunk structure</a:t>
              </a:r>
              <a:endParaRPr lang="en-US" sz="1400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02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/>
          <p:cNvGrpSpPr/>
          <p:nvPr/>
        </p:nvGrpSpPr>
        <p:grpSpPr>
          <a:xfrm>
            <a:off x="702554" y="4077975"/>
            <a:ext cx="1137311" cy="308610"/>
            <a:chOff x="1574262" y="2340554"/>
            <a:chExt cx="1137311" cy="308610"/>
          </a:xfrm>
        </p:grpSpPr>
        <p:sp>
          <p:nvSpPr>
            <p:cNvPr id="165" name="Oval 164"/>
            <p:cNvSpPr>
              <a:spLocks noChangeAspect="1"/>
            </p:cNvSpPr>
            <p:nvPr/>
          </p:nvSpPr>
          <p:spPr>
            <a:xfrm>
              <a:off x="1971467" y="2340554"/>
              <a:ext cx="308610" cy="30861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1574262" y="2357700"/>
              <a:ext cx="274319" cy="274319"/>
            </a:xfrm>
            <a:prstGeom prst="ellipse">
              <a:avLst/>
            </a:prstGeom>
            <a:solidFill>
              <a:srgbClr val="000000"/>
            </a:solidFill>
            <a:ln w="19050" cmpd="sng">
              <a:solidFill>
                <a:schemeClr val="tx1"/>
              </a:solidFill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B</a:t>
              </a:r>
              <a:endParaRPr lang="en-US" sz="14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67" name="Oval 166"/>
            <p:cNvSpPr>
              <a:spLocks noChangeAspect="1"/>
            </p:cNvSpPr>
            <p:nvPr/>
          </p:nvSpPr>
          <p:spPr>
            <a:xfrm>
              <a:off x="2402963" y="2340554"/>
              <a:ext cx="308610" cy="30861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702554" y="5040530"/>
            <a:ext cx="1137311" cy="308610"/>
            <a:chOff x="1574262" y="3577782"/>
            <a:chExt cx="1137311" cy="308610"/>
          </a:xfrm>
        </p:grpSpPr>
        <p:sp>
          <p:nvSpPr>
            <p:cNvPr id="177" name="Oval 176"/>
            <p:cNvSpPr>
              <a:spLocks noChangeAspect="1"/>
            </p:cNvSpPr>
            <p:nvPr/>
          </p:nvSpPr>
          <p:spPr>
            <a:xfrm>
              <a:off x="1971467" y="3577782"/>
              <a:ext cx="308610" cy="308610"/>
            </a:xfrm>
            <a:prstGeom prst="ellipse">
              <a:avLst/>
            </a:prstGeom>
            <a:solidFill>
              <a:srgbClr val="000000"/>
            </a:solidFill>
            <a:ln w="19050" cmpd="sng">
              <a:solidFill>
                <a:schemeClr val="tx1"/>
              </a:solidFill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B</a:t>
              </a:r>
              <a:endParaRPr lang="en-US" sz="1400" b="1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sp>
          <p:nvSpPr>
            <p:cNvPr id="178" name="Oval 177"/>
            <p:cNvSpPr>
              <a:spLocks noChangeAspect="1"/>
            </p:cNvSpPr>
            <p:nvPr/>
          </p:nvSpPr>
          <p:spPr>
            <a:xfrm>
              <a:off x="1574262" y="3594928"/>
              <a:ext cx="274319" cy="274319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79" name="Oval 178"/>
            <p:cNvSpPr>
              <a:spLocks noChangeAspect="1"/>
            </p:cNvSpPr>
            <p:nvPr/>
          </p:nvSpPr>
          <p:spPr>
            <a:xfrm>
              <a:off x="2402963" y="3577782"/>
              <a:ext cx="308610" cy="30861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702554" y="6003085"/>
            <a:ext cx="1137311" cy="308610"/>
            <a:chOff x="1574262" y="4815010"/>
            <a:chExt cx="1137311" cy="308610"/>
          </a:xfrm>
        </p:grpSpPr>
        <p:sp>
          <p:nvSpPr>
            <p:cNvPr id="190" name="Oval 189"/>
            <p:cNvSpPr>
              <a:spLocks noChangeAspect="1"/>
            </p:cNvSpPr>
            <p:nvPr/>
          </p:nvSpPr>
          <p:spPr>
            <a:xfrm>
              <a:off x="1971467" y="4815010"/>
              <a:ext cx="308610" cy="30861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headEnd type="arrow"/>
              <a:tailEnd type="non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91" name="Oval 190"/>
            <p:cNvSpPr>
              <a:spLocks noChangeAspect="1"/>
            </p:cNvSpPr>
            <p:nvPr/>
          </p:nvSpPr>
          <p:spPr>
            <a:xfrm>
              <a:off x="1574262" y="4832156"/>
              <a:ext cx="274319" cy="274319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headEnd type="arrow"/>
              <a:tailEnd type="non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92" name="Oval 191"/>
            <p:cNvSpPr>
              <a:spLocks noChangeAspect="1"/>
            </p:cNvSpPr>
            <p:nvPr/>
          </p:nvSpPr>
          <p:spPr>
            <a:xfrm>
              <a:off x="2402963" y="4815010"/>
              <a:ext cx="308610" cy="308610"/>
            </a:xfrm>
            <a:prstGeom prst="ellipse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headEnd type="arrow"/>
              <a:tailEnd type="non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B</a:t>
              </a:r>
              <a:endParaRPr lang="en-US" sz="14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2244502" y="3842560"/>
            <a:ext cx="1137310" cy="779441"/>
            <a:chOff x="4737398" y="2105139"/>
            <a:chExt cx="1137310" cy="779441"/>
          </a:xfrm>
        </p:grpSpPr>
        <p:sp>
          <p:nvSpPr>
            <p:cNvPr id="199" name="Oval 198"/>
            <p:cNvSpPr>
              <a:spLocks noChangeAspect="1"/>
            </p:cNvSpPr>
            <p:nvPr/>
          </p:nvSpPr>
          <p:spPr>
            <a:xfrm>
              <a:off x="4737398" y="2105139"/>
              <a:ext cx="308610" cy="30861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FFFFFF"/>
              </a:solidFill>
              <a:prstDash val="dash"/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X</a:t>
              </a:r>
              <a:endParaRPr lang="en-US" sz="1400" b="1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00" name="Oval 199"/>
            <p:cNvSpPr>
              <a:spLocks noChangeAspect="1"/>
            </p:cNvSpPr>
            <p:nvPr/>
          </p:nvSpPr>
          <p:spPr>
            <a:xfrm>
              <a:off x="4737398" y="2575970"/>
              <a:ext cx="308610" cy="308610"/>
            </a:xfrm>
            <a:prstGeom prst="ellipse">
              <a:avLst/>
            </a:prstGeom>
            <a:solidFill>
              <a:schemeClr val="bg1"/>
            </a:solidFill>
            <a:ln w="19050" cmpd="sng">
              <a:noFill/>
              <a:prstDash val="dash"/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</a:t>
              </a:r>
              <a:endParaRPr lang="en-US" sz="1400" b="1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01" name="Oval 200"/>
            <p:cNvSpPr>
              <a:spLocks noChangeAspect="1"/>
            </p:cNvSpPr>
            <p:nvPr/>
          </p:nvSpPr>
          <p:spPr>
            <a:xfrm>
              <a:off x="5566098" y="2340554"/>
              <a:ext cx="308610" cy="30861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UU</a:t>
              </a:r>
              <a:endParaRPr lang="en-US" sz="10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02" name="Oval 201"/>
            <p:cNvSpPr>
              <a:spLocks noChangeAspect="1"/>
            </p:cNvSpPr>
            <p:nvPr/>
          </p:nvSpPr>
          <p:spPr>
            <a:xfrm>
              <a:off x="5168894" y="2357700"/>
              <a:ext cx="274319" cy="274319"/>
            </a:xfrm>
            <a:prstGeom prst="ellipse">
              <a:avLst/>
            </a:prstGeom>
            <a:solidFill>
              <a:srgbClr val="000000"/>
            </a:solidFill>
            <a:ln w="19050" cmpd="sng">
              <a:solidFill>
                <a:schemeClr val="tx1"/>
              </a:solidFill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B</a:t>
              </a:r>
              <a:endParaRPr lang="en-US" sz="14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203" name="Straight Connector 202"/>
            <p:cNvCxnSpPr>
              <a:stCxn id="201" idx="2"/>
              <a:endCxn id="202" idx="6"/>
            </p:cNvCxnSpPr>
            <p:nvPr/>
          </p:nvCxnSpPr>
          <p:spPr>
            <a:xfrm flipH="1">
              <a:off x="5443212" y="2494859"/>
              <a:ext cx="122886" cy="1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Elbow Connector 203"/>
            <p:cNvCxnSpPr>
              <a:stCxn id="199" idx="6"/>
              <a:endCxn id="202" idx="0"/>
            </p:cNvCxnSpPr>
            <p:nvPr/>
          </p:nvCxnSpPr>
          <p:spPr>
            <a:xfrm>
              <a:off x="5046008" y="2259444"/>
              <a:ext cx="260046" cy="98256"/>
            </a:xfrm>
            <a:prstGeom prst="bentConnector2">
              <a:avLst/>
            </a:prstGeom>
            <a:ln w="19050" cmpd="sng">
              <a:solidFill>
                <a:srgbClr val="000000"/>
              </a:solidFill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Elbow Connector 204"/>
            <p:cNvCxnSpPr>
              <a:stCxn id="200" idx="6"/>
              <a:endCxn id="202" idx="4"/>
            </p:cNvCxnSpPr>
            <p:nvPr/>
          </p:nvCxnSpPr>
          <p:spPr>
            <a:xfrm flipV="1">
              <a:off x="5046008" y="2632020"/>
              <a:ext cx="260046" cy="98255"/>
            </a:xfrm>
            <a:prstGeom prst="bentConnector2">
              <a:avLst/>
            </a:prstGeom>
            <a:ln w="19050" cmpd="sng">
              <a:solidFill>
                <a:srgbClr val="000000"/>
              </a:solidFill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2244502" y="4805115"/>
            <a:ext cx="1568800" cy="779441"/>
            <a:chOff x="4737397" y="3342367"/>
            <a:chExt cx="1568800" cy="779441"/>
          </a:xfrm>
        </p:grpSpPr>
        <p:sp>
          <p:nvSpPr>
            <p:cNvPr id="207" name="Oval 206"/>
            <p:cNvSpPr>
              <a:spLocks noChangeAspect="1"/>
            </p:cNvSpPr>
            <p:nvPr/>
          </p:nvSpPr>
          <p:spPr>
            <a:xfrm>
              <a:off x="4737397" y="3342367"/>
              <a:ext cx="308609" cy="30861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FFFFFF"/>
              </a:solidFill>
              <a:prstDash val="dash"/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X</a:t>
              </a:r>
              <a:endParaRPr lang="en-US" sz="1400" b="1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08" name="Oval 207"/>
            <p:cNvSpPr>
              <a:spLocks noChangeAspect="1"/>
            </p:cNvSpPr>
            <p:nvPr/>
          </p:nvSpPr>
          <p:spPr>
            <a:xfrm>
              <a:off x="4737397" y="3813198"/>
              <a:ext cx="308609" cy="308610"/>
            </a:xfrm>
            <a:prstGeom prst="ellipse">
              <a:avLst/>
            </a:prstGeom>
            <a:solidFill>
              <a:schemeClr val="bg1"/>
            </a:solidFill>
            <a:ln w="19050" cmpd="sng">
              <a:noFill/>
              <a:prstDash val="dash"/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</a:t>
              </a:r>
              <a:endParaRPr lang="en-US" sz="1400" b="1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09" name="Oval 208"/>
            <p:cNvSpPr>
              <a:spLocks noChangeAspect="1"/>
            </p:cNvSpPr>
            <p:nvPr/>
          </p:nvSpPr>
          <p:spPr>
            <a:xfrm>
              <a:off x="5566094" y="3577782"/>
              <a:ext cx="308609" cy="308610"/>
            </a:xfrm>
            <a:prstGeom prst="ellipse">
              <a:avLst/>
            </a:prstGeom>
            <a:solidFill>
              <a:srgbClr val="000000"/>
            </a:solidFill>
            <a:ln w="19050" cmpd="sng">
              <a:solidFill>
                <a:schemeClr val="tx1"/>
              </a:solidFill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B</a:t>
              </a:r>
              <a:endParaRPr lang="en-US" sz="1400" b="1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sp>
          <p:nvSpPr>
            <p:cNvPr id="210" name="Oval 209"/>
            <p:cNvSpPr>
              <a:spLocks noChangeAspect="1"/>
            </p:cNvSpPr>
            <p:nvPr/>
          </p:nvSpPr>
          <p:spPr>
            <a:xfrm>
              <a:off x="5168891" y="3594928"/>
              <a:ext cx="274318" cy="274319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11" name="Oval 210"/>
            <p:cNvSpPr>
              <a:spLocks noChangeAspect="1"/>
            </p:cNvSpPr>
            <p:nvPr/>
          </p:nvSpPr>
          <p:spPr>
            <a:xfrm>
              <a:off x="5997588" y="3577782"/>
              <a:ext cx="308609" cy="30861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212" name="Straight Connector 211"/>
            <p:cNvCxnSpPr>
              <a:stCxn id="209" idx="2"/>
              <a:endCxn id="210" idx="6"/>
            </p:cNvCxnSpPr>
            <p:nvPr/>
          </p:nvCxnSpPr>
          <p:spPr>
            <a:xfrm flipH="1">
              <a:off x="5443209" y="3732088"/>
              <a:ext cx="122885" cy="1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11" idx="2"/>
              <a:endCxn id="209" idx="6"/>
            </p:cNvCxnSpPr>
            <p:nvPr/>
          </p:nvCxnSpPr>
          <p:spPr>
            <a:xfrm flipH="1">
              <a:off x="5874703" y="3732088"/>
              <a:ext cx="122885" cy="0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Elbow Connector 213"/>
            <p:cNvCxnSpPr>
              <a:stCxn id="207" idx="6"/>
              <a:endCxn id="210" idx="0"/>
            </p:cNvCxnSpPr>
            <p:nvPr/>
          </p:nvCxnSpPr>
          <p:spPr>
            <a:xfrm>
              <a:off x="5046006" y="3496672"/>
              <a:ext cx="260045" cy="98256"/>
            </a:xfrm>
            <a:prstGeom prst="bentConnector2">
              <a:avLst/>
            </a:prstGeom>
            <a:ln w="19050" cmpd="sng">
              <a:solidFill>
                <a:srgbClr val="000000"/>
              </a:solidFill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Elbow Connector 214"/>
            <p:cNvCxnSpPr>
              <a:stCxn id="208" idx="6"/>
              <a:endCxn id="209" idx="4"/>
            </p:cNvCxnSpPr>
            <p:nvPr/>
          </p:nvCxnSpPr>
          <p:spPr>
            <a:xfrm flipV="1">
              <a:off x="5046006" y="3886393"/>
              <a:ext cx="674393" cy="81110"/>
            </a:xfrm>
            <a:prstGeom prst="bentConnector2">
              <a:avLst/>
            </a:prstGeom>
            <a:ln w="19050" cmpd="sng">
              <a:solidFill>
                <a:srgbClr val="000000"/>
              </a:solidFill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>
            <a:off x="2244502" y="5767670"/>
            <a:ext cx="1137306" cy="779441"/>
            <a:chOff x="4737397" y="4579595"/>
            <a:chExt cx="1137306" cy="779441"/>
          </a:xfrm>
        </p:grpSpPr>
        <p:sp>
          <p:nvSpPr>
            <p:cNvPr id="217" name="Oval 216"/>
            <p:cNvSpPr>
              <a:spLocks noChangeAspect="1"/>
            </p:cNvSpPr>
            <p:nvPr/>
          </p:nvSpPr>
          <p:spPr>
            <a:xfrm>
              <a:off x="4737397" y="4579595"/>
              <a:ext cx="308609" cy="30861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FFFFFF"/>
              </a:solidFill>
              <a:prstDash val="dash"/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X</a:t>
              </a:r>
              <a:endParaRPr lang="en-US" sz="1400" b="1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18" name="Oval 217"/>
            <p:cNvSpPr>
              <a:spLocks noChangeAspect="1"/>
            </p:cNvSpPr>
            <p:nvPr/>
          </p:nvSpPr>
          <p:spPr>
            <a:xfrm>
              <a:off x="4737397" y="5050426"/>
              <a:ext cx="308609" cy="308610"/>
            </a:xfrm>
            <a:prstGeom prst="ellipse">
              <a:avLst/>
            </a:prstGeom>
            <a:solidFill>
              <a:schemeClr val="bg1"/>
            </a:solidFill>
            <a:ln w="19050" cmpd="sng">
              <a:noFill/>
              <a:prstDash val="dash"/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</a:t>
              </a:r>
              <a:endParaRPr lang="en-US" sz="1400" b="1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19" name="Oval 218"/>
            <p:cNvSpPr>
              <a:spLocks noChangeAspect="1"/>
            </p:cNvSpPr>
            <p:nvPr/>
          </p:nvSpPr>
          <p:spPr>
            <a:xfrm>
              <a:off x="5566094" y="4815010"/>
              <a:ext cx="308609" cy="308610"/>
            </a:xfrm>
            <a:prstGeom prst="ellipse">
              <a:avLst/>
            </a:prstGeom>
            <a:solidFill>
              <a:srgbClr val="000000"/>
            </a:solidFill>
            <a:ln w="19050" cmpd="sng">
              <a:solidFill>
                <a:schemeClr val="tx1"/>
              </a:solidFill>
              <a:headEnd type="arrow"/>
              <a:tailEnd type="non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U</a:t>
              </a:r>
              <a:endParaRPr lang="en-US" sz="1400" b="1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sp>
          <p:nvSpPr>
            <p:cNvPr id="220" name="Oval 219"/>
            <p:cNvSpPr>
              <a:spLocks noChangeAspect="1"/>
            </p:cNvSpPr>
            <p:nvPr/>
          </p:nvSpPr>
          <p:spPr>
            <a:xfrm>
              <a:off x="5168891" y="4832156"/>
              <a:ext cx="274318" cy="274319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headEnd type="arrow"/>
              <a:tailEnd type="non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UU</a:t>
              </a:r>
              <a:endParaRPr lang="en-US" sz="10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222" name="Straight Connector 221"/>
            <p:cNvCxnSpPr>
              <a:stCxn id="219" idx="2"/>
              <a:endCxn id="220" idx="6"/>
            </p:cNvCxnSpPr>
            <p:nvPr/>
          </p:nvCxnSpPr>
          <p:spPr>
            <a:xfrm flipH="1">
              <a:off x="5443209" y="4969316"/>
              <a:ext cx="122885" cy="1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Elbow Connector 223"/>
            <p:cNvCxnSpPr>
              <a:stCxn id="218" idx="6"/>
              <a:endCxn id="219" idx="4"/>
            </p:cNvCxnSpPr>
            <p:nvPr/>
          </p:nvCxnSpPr>
          <p:spPr>
            <a:xfrm flipV="1">
              <a:off x="5046006" y="5123621"/>
              <a:ext cx="674393" cy="81110"/>
            </a:xfrm>
            <a:prstGeom prst="bentConnector2">
              <a:avLst/>
            </a:prstGeom>
            <a:ln w="19050" cmpd="sng">
              <a:solidFill>
                <a:srgbClr val="000000"/>
              </a:solidFill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Elbow Connector 224"/>
            <p:cNvCxnSpPr>
              <a:cxnSpLocks noChangeAspect="1"/>
              <a:stCxn id="217" idx="6"/>
              <a:endCxn id="220" idx="0"/>
            </p:cNvCxnSpPr>
            <p:nvPr/>
          </p:nvCxnSpPr>
          <p:spPr>
            <a:xfrm>
              <a:off x="5046006" y="4733900"/>
              <a:ext cx="260044" cy="98256"/>
            </a:xfrm>
            <a:prstGeom prst="bentConnector2">
              <a:avLst/>
            </a:prstGeom>
            <a:ln w="19050" cmpd="sng">
              <a:solidFill>
                <a:srgbClr val="000000"/>
              </a:solidFill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Rounded Rectangle 226"/>
          <p:cNvSpPr/>
          <p:nvPr/>
        </p:nvSpPr>
        <p:spPr>
          <a:xfrm>
            <a:off x="538390" y="2966807"/>
            <a:ext cx="3384499" cy="3693638"/>
          </a:xfrm>
          <a:prstGeom prst="roundRect">
            <a:avLst>
              <a:gd name="adj" fmla="val 2653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Helvetica"/>
                <a:cs typeface="Helvetica"/>
              </a:rPr>
              <a:t>Length = 3</a:t>
            </a:r>
            <a:endParaRPr lang="en-US" sz="14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876887" y="1321795"/>
            <a:ext cx="705815" cy="308610"/>
            <a:chOff x="1574262" y="2340554"/>
            <a:chExt cx="705815" cy="308610"/>
          </a:xfrm>
        </p:grpSpPr>
        <p:sp>
          <p:nvSpPr>
            <p:cNvPr id="113" name="Oval 112"/>
            <p:cNvSpPr>
              <a:spLocks noChangeAspect="1"/>
            </p:cNvSpPr>
            <p:nvPr/>
          </p:nvSpPr>
          <p:spPr>
            <a:xfrm>
              <a:off x="1971467" y="2340554"/>
              <a:ext cx="308610" cy="30861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1574262" y="2357700"/>
              <a:ext cx="274319" cy="274319"/>
            </a:xfrm>
            <a:prstGeom prst="ellipse">
              <a:avLst/>
            </a:prstGeom>
            <a:solidFill>
              <a:srgbClr val="000000"/>
            </a:solidFill>
            <a:ln w="19050" cmpd="sng">
              <a:solidFill>
                <a:schemeClr val="tx1"/>
              </a:solidFill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B</a:t>
              </a:r>
              <a:endParaRPr lang="en-US" sz="14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876887" y="2208432"/>
            <a:ext cx="705815" cy="308610"/>
            <a:chOff x="1574262" y="3577782"/>
            <a:chExt cx="705815" cy="308610"/>
          </a:xfrm>
        </p:grpSpPr>
        <p:sp>
          <p:nvSpPr>
            <p:cNvPr id="135" name="Oval 134"/>
            <p:cNvSpPr>
              <a:spLocks noChangeAspect="1"/>
            </p:cNvSpPr>
            <p:nvPr/>
          </p:nvSpPr>
          <p:spPr>
            <a:xfrm>
              <a:off x="1971467" y="3577782"/>
              <a:ext cx="308610" cy="308610"/>
            </a:xfrm>
            <a:prstGeom prst="ellipse">
              <a:avLst/>
            </a:prstGeom>
            <a:solidFill>
              <a:srgbClr val="000000"/>
            </a:solidFill>
            <a:ln w="19050" cmpd="sng">
              <a:solidFill>
                <a:schemeClr val="tx1"/>
              </a:solidFill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B</a:t>
              </a:r>
              <a:endParaRPr lang="en-US" sz="1400" b="1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sp>
          <p:nvSpPr>
            <p:cNvPr id="136" name="Oval 135"/>
            <p:cNvSpPr>
              <a:spLocks noChangeAspect="1"/>
            </p:cNvSpPr>
            <p:nvPr/>
          </p:nvSpPr>
          <p:spPr>
            <a:xfrm>
              <a:off x="1574262" y="3594928"/>
              <a:ext cx="274319" cy="274319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44502" y="1086380"/>
            <a:ext cx="1137310" cy="779441"/>
            <a:chOff x="8006690" y="1843715"/>
            <a:chExt cx="1137310" cy="779441"/>
          </a:xfrm>
        </p:grpSpPr>
        <p:sp>
          <p:nvSpPr>
            <p:cNvPr id="145" name="Oval 144"/>
            <p:cNvSpPr>
              <a:spLocks noChangeAspect="1"/>
            </p:cNvSpPr>
            <p:nvPr/>
          </p:nvSpPr>
          <p:spPr>
            <a:xfrm>
              <a:off x="8006690" y="1843715"/>
              <a:ext cx="308610" cy="30861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FFFFFF"/>
              </a:solidFill>
              <a:prstDash val="dash"/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X</a:t>
              </a:r>
              <a:endParaRPr lang="en-US" sz="1400" b="1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8006690" y="2314546"/>
              <a:ext cx="308610" cy="308610"/>
            </a:xfrm>
            <a:prstGeom prst="ellipse">
              <a:avLst/>
            </a:prstGeom>
            <a:solidFill>
              <a:schemeClr val="bg1"/>
            </a:solidFill>
            <a:ln w="19050" cmpd="sng">
              <a:noFill/>
              <a:prstDash val="dash"/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</a:t>
              </a:r>
              <a:endParaRPr lang="en-US" sz="1400" b="1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47" name="Oval 146"/>
            <p:cNvSpPr>
              <a:spLocks noChangeAspect="1"/>
            </p:cNvSpPr>
            <p:nvPr/>
          </p:nvSpPr>
          <p:spPr>
            <a:xfrm>
              <a:off x="8835390" y="2079130"/>
              <a:ext cx="308610" cy="30861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48" name="Oval 147"/>
            <p:cNvSpPr>
              <a:spLocks noChangeAspect="1"/>
            </p:cNvSpPr>
            <p:nvPr/>
          </p:nvSpPr>
          <p:spPr>
            <a:xfrm>
              <a:off x="8438186" y="2096276"/>
              <a:ext cx="274319" cy="274319"/>
            </a:xfrm>
            <a:prstGeom prst="ellipse">
              <a:avLst/>
            </a:prstGeom>
            <a:solidFill>
              <a:srgbClr val="000000"/>
            </a:solidFill>
            <a:ln w="19050" cmpd="sng">
              <a:solidFill>
                <a:schemeClr val="tx1"/>
              </a:solidFill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B</a:t>
              </a:r>
              <a:endParaRPr lang="en-US" sz="14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49" name="Straight Connector 148"/>
            <p:cNvCxnSpPr>
              <a:stCxn id="147" idx="2"/>
              <a:endCxn id="148" idx="6"/>
            </p:cNvCxnSpPr>
            <p:nvPr/>
          </p:nvCxnSpPr>
          <p:spPr>
            <a:xfrm flipH="1">
              <a:off x="8712504" y="2233435"/>
              <a:ext cx="122886" cy="1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49"/>
            <p:cNvCxnSpPr>
              <a:stCxn id="145" idx="6"/>
              <a:endCxn id="148" idx="0"/>
            </p:cNvCxnSpPr>
            <p:nvPr/>
          </p:nvCxnSpPr>
          <p:spPr>
            <a:xfrm>
              <a:off x="8315300" y="1998020"/>
              <a:ext cx="260046" cy="98256"/>
            </a:xfrm>
            <a:prstGeom prst="bentConnector2">
              <a:avLst/>
            </a:prstGeom>
            <a:ln w="19050" cmpd="sng">
              <a:solidFill>
                <a:srgbClr val="000000"/>
              </a:solidFill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Elbow Connector 150"/>
            <p:cNvCxnSpPr>
              <a:stCxn id="146" idx="6"/>
              <a:endCxn id="148" idx="4"/>
            </p:cNvCxnSpPr>
            <p:nvPr/>
          </p:nvCxnSpPr>
          <p:spPr>
            <a:xfrm flipV="1">
              <a:off x="8315300" y="2370596"/>
              <a:ext cx="260046" cy="98255"/>
            </a:xfrm>
            <a:prstGeom prst="bentConnector2">
              <a:avLst/>
            </a:prstGeom>
            <a:ln w="19050" cmpd="sng">
              <a:solidFill>
                <a:srgbClr val="000000"/>
              </a:solidFill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2244502" y="1973017"/>
            <a:ext cx="1137306" cy="779441"/>
            <a:chOff x="4737397" y="3342367"/>
            <a:chExt cx="1137306" cy="779441"/>
          </a:xfrm>
        </p:grpSpPr>
        <p:sp>
          <p:nvSpPr>
            <p:cNvPr id="153" name="Oval 152"/>
            <p:cNvSpPr>
              <a:spLocks noChangeAspect="1"/>
            </p:cNvSpPr>
            <p:nvPr/>
          </p:nvSpPr>
          <p:spPr>
            <a:xfrm>
              <a:off x="4737397" y="3342367"/>
              <a:ext cx="308609" cy="30861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FFFFFF"/>
              </a:solidFill>
              <a:prstDash val="dash"/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X</a:t>
              </a:r>
              <a:endParaRPr lang="en-US" sz="1400" b="1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4737397" y="3813198"/>
              <a:ext cx="308609" cy="308610"/>
            </a:xfrm>
            <a:prstGeom prst="ellipse">
              <a:avLst/>
            </a:prstGeom>
            <a:solidFill>
              <a:schemeClr val="bg1"/>
            </a:solidFill>
            <a:ln w="19050" cmpd="sng">
              <a:noFill/>
              <a:prstDash val="dash"/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</a:t>
              </a:r>
              <a:endParaRPr lang="en-US" sz="1400" b="1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55" name="Oval 154"/>
            <p:cNvSpPr>
              <a:spLocks noChangeAspect="1"/>
            </p:cNvSpPr>
            <p:nvPr/>
          </p:nvSpPr>
          <p:spPr>
            <a:xfrm>
              <a:off x="5566094" y="3577782"/>
              <a:ext cx="308609" cy="308610"/>
            </a:xfrm>
            <a:prstGeom prst="ellipse">
              <a:avLst/>
            </a:prstGeom>
            <a:solidFill>
              <a:srgbClr val="000000"/>
            </a:solidFill>
            <a:ln w="19050" cmpd="sng">
              <a:solidFill>
                <a:schemeClr val="tx1"/>
              </a:solidFill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B</a:t>
              </a:r>
              <a:endParaRPr lang="en-US" sz="1400" b="1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sp>
          <p:nvSpPr>
            <p:cNvPr id="156" name="Oval 155"/>
            <p:cNvSpPr>
              <a:spLocks noChangeAspect="1"/>
            </p:cNvSpPr>
            <p:nvPr/>
          </p:nvSpPr>
          <p:spPr>
            <a:xfrm>
              <a:off x="5168891" y="3594928"/>
              <a:ext cx="274318" cy="274319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headEnd type="none"/>
              <a:tailEnd type="arrow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58" name="Straight Connector 157"/>
            <p:cNvCxnSpPr>
              <a:stCxn id="155" idx="2"/>
              <a:endCxn id="156" idx="6"/>
            </p:cNvCxnSpPr>
            <p:nvPr/>
          </p:nvCxnSpPr>
          <p:spPr>
            <a:xfrm flipH="1">
              <a:off x="5443209" y="3732088"/>
              <a:ext cx="122885" cy="1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59"/>
            <p:cNvCxnSpPr>
              <a:stCxn id="153" idx="6"/>
              <a:endCxn id="156" idx="0"/>
            </p:cNvCxnSpPr>
            <p:nvPr/>
          </p:nvCxnSpPr>
          <p:spPr>
            <a:xfrm>
              <a:off x="5046006" y="3496672"/>
              <a:ext cx="260045" cy="98256"/>
            </a:xfrm>
            <a:prstGeom prst="bentConnector2">
              <a:avLst/>
            </a:prstGeom>
            <a:ln w="19050" cmpd="sng">
              <a:solidFill>
                <a:srgbClr val="000000"/>
              </a:solidFill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Elbow Connector 160"/>
            <p:cNvCxnSpPr>
              <a:stCxn id="154" idx="6"/>
              <a:endCxn id="155" idx="4"/>
            </p:cNvCxnSpPr>
            <p:nvPr/>
          </p:nvCxnSpPr>
          <p:spPr>
            <a:xfrm flipV="1">
              <a:off x="5046006" y="3886393"/>
              <a:ext cx="674393" cy="81110"/>
            </a:xfrm>
            <a:prstGeom prst="bentConnector2">
              <a:avLst/>
            </a:prstGeom>
            <a:ln w="19050" cmpd="sng">
              <a:solidFill>
                <a:srgbClr val="000000"/>
              </a:solidFill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Rounded Rectangle 225"/>
          <p:cNvSpPr/>
          <p:nvPr/>
        </p:nvSpPr>
        <p:spPr>
          <a:xfrm>
            <a:off x="538390" y="255085"/>
            <a:ext cx="3384499" cy="2604644"/>
          </a:xfrm>
          <a:prstGeom prst="roundRect">
            <a:avLst>
              <a:gd name="adj" fmla="val 2653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Helvetica"/>
                <a:cs typeface="Helvetica"/>
              </a:rPr>
              <a:t>Length =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6360" y="671407"/>
            <a:ext cx="121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List structure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2244502" y="671407"/>
            <a:ext cx="1451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Chunk structure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656360" y="3351669"/>
            <a:ext cx="121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List structure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244502" y="3351669"/>
            <a:ext cx="1451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Chunk structure</a:t>
            </a:r>
            <a:endParaRPr lang="en-US" sz="1400" dirty="0">
              <a:latin typeface="Helvetica"/>
              <a:cs typeface="Helvetica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017214" y="255085"/>
            <a:ext cx="3999349" cy="4821586"/>
            <a:chOff x="4293314" y="270281"/>
            <a:chExt cx="3999349" cy="4821586"/>
          </a:xfrm>
        </p:grpSpPr>
        <p:grpSp>
          <p:nvGrpSpPr>
            <p:cNvPr id="5" name="Group 4"/>
            <p:cNvGrpSpPr/>
            <p:nvPr/>
          </p:nvGrpSpPr>
          <p:grpSpPr>
            <a:xfrm>
              <a:off x="4485512" y="1336991"/>
              <a:ext cx="1568805" cy="308610"/>
              <a:chOff x="1574262" y="2340554"/>
              <a:chExt cx="1568805" cy="308610"/>
            </a:xfrm>
          </p:grpSpPr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1971467" y="2340554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1574262" y="2357700"/>
                <a:ext cx="274319" cy="274319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2402963" y="2340554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2834457" y="2340554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485512" y="2269763"/>
              <a:ext cx="1568805" cy="308610"/>
              <a:chOff x="1574262" y="3577782"/>
              <a:chExt cx="1568805" cy="308610"/>
            </a:xfrm>
          </p:grpSpPr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1971467" y="3577782"/>
                <a:ext cx="308610" cy="308610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1574262" y="3594928"/>
                <a:ext cx="274319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2402963" y="3577782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2834457" y="3577782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485512" y="3202535"/>
              <a:ext cx="1568805" cy="308610"/>
              <a:chOff x="1574262" y="4815010"/>
              <a:chExt cx="1568805" cy="308610"/>
            </a:xfrm>
          </p:grpSpPr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>
                <a:off x="1971467" y="4815010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1574262" y="4832156"/>
                <a:ext cx="274319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2402963" y="4815010"/>
                <a:ext cx="308610" cy="30861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>
                <a:off x="2834457" y="4815010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485512" y="4135306"/>
              <a:ext cx="1568805" cy="308610"/>
              <a:chOff x="1574262" y="6052239"/>
              <a:chExt cx="1568805" cy="308610"/>
            </a:xfrm>
          </p:grpSpPr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1971467" y="6052239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>
                <a:off x="1574262" y="6069385"/>
                <a:ext cx="274319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>
                <a:off x="2402963" y="6052239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>
                <a:off x="2834457" y="6052239"/>
                <a:ext cx="308610" cy="30861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599550" y="1101576"/>
              <a:ext cx="1137310" cy="779441"/>
              <a:chOff x="4737398" y="2105139"/>
              <a:chExt cx="1137310" cy="779441"/>
            </a:xfrm>
          </p:grpSpPr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4737398" y="2105139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4737398" y="2575970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5566098" y="2340554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UUU</a:t>
                </a:r>
                <a:endParaRPr lang="en-US" sz="1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4" name="Oval 83"/>
              <p:cNvSpPr>
                <a:spLocks noChangeAspect="1"/>
              </p:cNvSpPr>
              <p:nvPr/>
            </p:nvSpPr>
            <p:spPr>
              <a:xfrm>
                <a:off x="5168894" y="2357700"/>
                <a:ext cx="274319" cy="274319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87" name="Straight Connector 86"/>
              <p:cNvCxnSpPr>
                <a:stCxn id="83" idx="2"/>
                <a:endCxn id="84" idx="6"/>
              </p:cNvCxnSpPr>
              <p:nvPr/>
            </p:nvCxnSpPr>
            <p:spPr>
              <a:xfrm flipH="1">
                <a:off x="5443212" y="2494859"/>
                <a:ext cx="122886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81" idx="6"/>
                <a:endCxn id="84" idx="0"/>
              </p:cNvCxnSpPr>
              <p:nvPr/>
            </p:nvCxnSpPr>
            <p:spPr>
              <a:xfrm>
                <a:off x="5046008" y="2259444"/>
                <a:ext cx="260046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Elbow Connector 90"/>
              <p:cNvCxnSpPr>
                <a:stCxn id="82" idx="6"/>
                <a:endCxn id="84" idx="4"/>
              </p:cNvCxnSpPr>
              <p:nvPr/>
            </p:nvCxnSpPr>
            <p:spPr>
              <a:xfrm flipV="1">
                <a:off x="5046008" y="2632020"/>
                <a:ext cx="260046" cy="98255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599550" y="1988213"/>
              <a:ext cx="1568800" cy="779441"/>
              <a:chOff x="4737397" y="3342367"/>
              <a:chExt cx="1568800" cy="779441"/>
            </a:xfrm>
          </p:grpSpPr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>
                <a:off x="4737397" y="3342367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94" name="Oval 93"/>
              <p:cNvSpPr>
                <a:spLocks noChangeAspect="1"/>
              </p:cNvSpPr>
              <p:nvPr/>
            </p:nvSpPr>
            <p:spPr>
              <a:xfrm>
                <a:off x="4737397" y="3813198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95" name="Oval 94"/>
              <p:cNvSpPr>
                <a:spLocks noChangeAspect="1"/>
              </p:cNvSpPr>
              <p:nvPr/>
            </p:nvSpPr>
            <p:spPr>
              <a:xfrm>
                <a:off x="5566094" y="3577782"/>
                <a:ext cx="308609" cy="308610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5168891" y="3594928"/>
                <a:ext cx="274318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97" name="Oval 96"/>
              <p:cNvSpPr>
                <a:spLocks noChangeAspect="1"/>
              </p:cNvSpPr>
              <p:nvPr/>
            </p:nvSpPr>
            <p:spPr>
              <a:xfrm>
                <a:off x="5997588" y="3577782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UU</a:t>
                </a:r>
                <a:endParaRPr lang="en-US" sz="1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99" name="Straight Connector 98"/>
              <p:cNvCxnSpPr>
                <a:stCxn id="95" idx="2"/>
                <a:endCxn id="96" idx="6"/>
              </p:cNvCxnSpPr>
              <p:nvPr/>
            </p:nvCxnSpPr>
            <p:spPr>
              <a:xfrm flipH="1">
                <a:off x="5443209" y="3732088"/>
                <a:ext cx="122885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97" idx="2"/>
                <a:endCxn id="95" idx="6"/>
              </p:cNvCxnSpPr>
              <p:nvPr/>
            </p:nvCxnSpPr>
            <p:spPr>
              <a:xfrm flipH="1">
                <a:off x="5874703" y="3732088"/>
                <a:ext cx="122885" cy="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Elbow Connector 101"/>
              <p:cNvCxnSpPr>
                <a:stCxn id="93" idx="6"/>
                <a:endCxn id="96" idx="0"/>
              </p:cNvCxnSpPr>
              <p:nvPr/>
            </p:nvCxnSpPr>
            <p:spPr>
              <a:xfrm>
                <a:off x="5046006" y="3496672"/>
                <a:ext cx="260045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Elbow Connector 102"/>
              <p:cNvCxnSpPr>
                <a:stCxn id="94" idx="6"/>
                <a:endCxn id="95" idx="4"/>
              </p:cNvCxnSpPr>
              <p:nvPr/>
            </p:nvCxnSpPr>
            <p:spPr>
              <a:xfrm flipV="1">
                <a:off x="5046006" y="3886393"/>
                <a:ext cx="674393" cy="81110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6599551" y="3899891"/>
              <a:ext cx="1137310" cy="779441"/>
              <a:chOff x="4737398" y="5816824"/>
              <a:chExt cx="1137310" cy="779441"/>
            </a:xfrm>
          </p:grpSpPr>
          <p:sp>
            <p:nvSpPr>
              <p:cNvPr id="116" name="Oval 115"/>
              <p:cNvSpPr>
                <a:spLocks noChangeAspect="1"/>
              </p:cNvSpPr>
              <p:nvPr/>
            </p:nvSpPr>
            <p:spPr>
              <a:xfrm>
                <a:off x="4737398" y="5816824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7" name="Oval 116"/>
              <p:cNvSpPr>
                <a:spLocks noChangeAspect="1"/>
              </p:cNvSpPr>
              <p:nvPr/>
            </p:nvSpPr>
            <p:spPr>
              <a:xfrm>
                <a:off x="4737398" y="6287655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5566098" y="6052239"/>
                <a:ext cx="308610" cy="30861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9" name="Oval 118"/>
              <p:cNvSpPr>
                <a:spLocks noChangeAspect="1"/>
              </p:cNvSpPr>
              <p:nvPr/>
            </p:nvSpPr>
            <p:spPr>
              <a:xfrm>
                <a:off x="5168894" y="6069385"/>
                <a:ext cx="274319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UUU</a:t>
                </a:r>
                <a:endParaRPr lang="en-US" sz="1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22" name="Straight Connector 121"/>
              <p:cNvCxnSpPr>
                <a:stCxn id="118" idx="2"/>
                <a:endCxn id="119" idx="6"/>
              </p:cNvCxnSpPr>
              <p:nvPr/>
            </p:nvCxnSpPr>
            <p:spPr>
              <a:xfrm flipH="1">
                <a:off x="5443212" y="6206545"/>
                <a:ext cx="122886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lbow Connector 124"/>
              <p:cNvCxnSpPr>
                <a:stCxn id="116" idx="6"/>
                <a:endCxn id="119" idx="0"/>
              </p:cNvCxnSpPr>
              <p:nvPr/>
            </p:nvCxnSpPr>
            <p:spPr>
              <a:xfrm>
                <a:off x="5046008" y="5971129"/>
                <a:ext cx="260046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Elbow Connector 125"/>
              <p:cNvCxnSpPr>
                <a:stCxn id="117" idx="6"/>
                <a:endCxn id="118" idx="4"/>
              </p:cNvCxnSpPr>
              <p:nvPr/>
            </p:nvCxnSpPr>
            <p:spPr>
              <a:xfrm flipV="1">
                <a:off x="5046008" y="6360850"/>
                <a:ext cx="674396" cy="81110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6599550" y="2866694"/>
              <a:ext cx="1568800" cy="779441"/>
              <a:chOff x="4737397" y="4579595"/>
              <a:chExt cx="1568800" cy="779441"/>
            </a:xfrm>
          </p:grpSpPr>
          <p:sp>
            <p:nvSpPr>
              <p:cNvPr id="105" name="Oval 104"/>
              <p:cNvSpPr>
                <a:spLocks noChangeAspect="1"/>
              </p:cNvSpPr>
              <p:nvPr/>
            </p:nvSpPr>
            <p:spPr>
              <a:xfrm>
                <a:off x="4737397" y="4579595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6" name="Oval 105"/>
              <p:cNvSpPr>
                <a:spLocks noChangeAspect="1"/>
              </p:cNvSpPr>
              <p:nvPr/>
            </p:nvSpPr>
            <p:spPr>
              <a:xfrm>
                <a:off x="4737397" y="5050426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7" name="Oval 106"/>
              <p:cNvSpPr>
                <a:spLocks noChangeAspect="1"/>
              </p:cNvSpPr>
              <p:nvPr/>
            </p:nvSpPr>
            <p:spPr>
              <a:xfrm>
                <a:off x="5566094" y="4815010"/>
                <a:ext cx="308609" cy="308610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8" name="Oval 107"/>
              <p:cNvSpPr>
                <a:spLocks noChangeAspect="1"/>
              </p:cNvSpPr>
              <p:nvPr/>
            </p:nvSpPr>
            <p:spPr>
              <a:xfrm>
                <a:off x="5168891" y="4832156"/>
                <a:ext cx="274318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UU</a:t>
                </a:r>
                <a:endParaRPr lang="en-US" sz="1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5997588" y="4815010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11" name="Straight Connector 110"/>
              <p:cNvCxnSpPr>
                <a:stCxn id="107" idx="2"/>
                <a:endCxn id="108" idx="6"/>
              </p:cNvCxnSpPr>
              <p:nvPr/>
            </p:nvCxnSpPr>
            <p:spPr>
              <a:xfrm flipH="1">
                <a:off x="5443209" y="4969316"/>
                <a:ext cx="122885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109" idx="2"/>
                <a:endCxn id="107" idx="6"/>
              </p:cNvCxnSpPr>
              <p:nvPr/>
            </p:nvCxnSpPr>
            <p:spPr>
              <a:xfrm flipH="1">
                <a:off x="5874703" y="4969316"/>
                <a:ext cx="122885" cy="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Elbow Connector 113"/>
              <p:cNvCxnSpPr>
                <a:stCxn id="106" idx="6"/>
                <a:endCxn id="107" idx="4"/>
              </p:cNvCxnSpPr>
              <p:nvPr/>
            </p:nvCxnSpPr>
            <p:spPr>
              <a:xfrm flipV="1">
                <a:off x="5046006" y="5123621"/>
                <a:ext cx="674393" cy="81110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28"/>
              <p:cNvCxnSpPr>
                <a:cxnSpLocks noChangeAspect="1"/>
                <a:stCxn id="105" idx="6"/>
                <a:endCxn id="108" idx="0"/>
              </p:cNvCxnSpPr>
              <p:nvPr/>
            </p:nvCxnSpPr>
            <p:spPr>
              <a:xfrm>
                <a:off x="5046006" y="4733900"/>
                <a:ext cx="260044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ounded Rectangle 22"/>
            <p:cNvSpPr/>
            <p:nvPr/>
          </p:nvSpPr>
          <p:spPr>
            <a:xfrm>
              <a:off x="4293314" y="270281"/>
              <a:ext cx="3999349" cy="4821586"/>
            </a:xfrm>
            <a:prstGeom prst="roundRect">
              <a:avLst>
                <a:gd name="adj" fmla="val 1363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Length = 4</a:t>
              </a:r>
              <a:endParaRPr lang="en-US" sz="14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4447990" y="686603"/>
              <a:ext cx="1212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/>
                  <a:cs typeface="Helvetica"/>
                </a:rPr>
                <a:t>List structure</a:t>
              </a:r>
              <a:endParaRPr lang="en-US" sz="1400" dirty="0">
                <a:latin typeface="Helvetica"/>
                <a:cs typeface="Helvetica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6599550" y="686603"/>
              <a:ext cx="1451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/>
                  <a:cs typeface="Helvetica"/>
                </a:rPr>
                <a:t>Chunk structure</a:t>
              </a:r>
              <a:endParaRPr lang="en-US" sz="1400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702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Structures, Length 3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18563" y="3417052"/>
            <a:ext cx="2037099" cy="1993143"/>
            <a:chOff x="1218563" y="3417052"/>
            <a:chExt cx="2037099" cy="1993143"/>
          </a:xfrm>
        </p:grpSpPr>
        <p:grpSp>
          <p:nvGrpSpPr>
            <p:cNvPr id="4" name="Group 3"/>
            <p:cNvGrpSpPr/>
            <p:nvPr/>
          </p:nvGrpSpPr>
          <p:grpSpPr>
            <a:xfrm>
              <a:off x="1322887" y="3947159"/>
              <a:ext cx="1828450" cy="1463036"/>
              <a:chOff x="1218563" y="3947159"/>
              <a:chExt cx="1828450" cy="1463036"/>
            </a:xfrm>
          </p:grpSpPr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1949851" y="4312918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1584207" y="4678677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2315495" y="3947159"/>
                <a:ext cx="365759" cy="365759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B</a:t>
                </a:r>
                <a:endParaRPr lang="en-US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1218563" y="5044436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2681254" y="4312918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i="1" u="sng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i="1" u="sng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1" name="Straight Connector 10"/>
              <p:cNvCxnSpPr>
                <a:stCxn id="8" idx="3"/>
                <a:endCxn id="6" idx="7"/>
              </p:cNvCxnSpPr>
              <p:nvPr/>
            </p:nvCxnSpPr>
            <p:spPr>
              <a:xfrm flipH="1">
                <a:off x="2262046" y="4259354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8" idx="5"/>
                <a:endCxn id="10" idx="1"/>
              </p:cNvCxnSpPr>
              <p:nvPr/>
            </p:nvCxnSpPr>
            <p:spPr>
              <a:xfrm>
                <a:off x="2627690" y="4259354"/>
                <a:ext cx="107128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6" idx="3"/>
                <a:endCxn id="7" idx="7"/>
              </p:cNvCxnSpPr>
              <p:nvPr/>
            </p:nvCxnSpPr>
            <p:spPr>
              <a:xfrm flipH="1">
                <a:off x="1896402" y="4625113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7" idx="3"/>
                <a:endCxn id="9" idx="7"/>
              </p:cNvCxnSpPr>
              <p:nvPr/>
            </p:nvCxnSpPr>
            <p:spPr>
              <a:xfrm flipH="1">
                <a:off x="1530758" y="4990872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1218563" y="3417052"/>
              <a:ext cx="2037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/>
                  <a:cs typeface="Helvetica"/>
                </a:rPr>
                <a:t>DOUBLE, THIRD, </a:t>
              </a:r>
              <a:r>
                <a:rPr lang="en-US" sz="1400" b="1" dirty="0" smtClean="0">
                  <a:latin typeface="Helvetica"/>
                  <a:cs typeface="Helvetica"/>
                </a:rPr>
                <a:t>ADD</a:t>
              </a:r>
              <a:endParaRPr lang="en-US" sz="1400" b="1" dirty="0">
                <a:latin typeface="Helvetica"/>
                <a:cs typeface="Helvetic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72124" y="3417052"/>
            <a:ext cx="2037099" cy="1993143"/>
            <a:chOff x="3472124" y="3417052"/>
            <a:chExt cx="2037099" cy="1993143"/>
          </a:xfrm>
        </p:grpSpPr>
        <p:grpSp>
          <p:nvGrpSpPr>
            <p:cNvPr id="16" name="Group 15"/>
            <p:cNvGrpSpPr/>
            <p:nvPr/>
          </p:nvGrpSpPr>
          <p:grpSpPr>
            <a:xfrm>
              <a:off x="3759270" y="3947159"/>
              <a:ext cx="1462806" cy="1463036"/>
              <a:chOff x="5213423" y="2521881"/>
              <a:chExt cx="1462806" cy="1463036"/>
            </a:xfrm>
          </p:grpSpPr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5944711" y="2887640"/>
                <a:ext cx="365759" cy="36575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5579067" y="3253399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310355" y="2521881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5213423" y="3619158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6310470" y="3253399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23" name="Straight Connector 22"/>
              <p:cNvCxnSpPr>
                <a:stCxn id="20" idx="3"/>
                <a:endCxn id="18" idx="7"/>
              </p:cNvCxnSpPr>
              <p:nvPr/>
            </p:nvCxnSpPr>
            <p:spPr>
              <a:xfrm flipH="1">
                <a:off x="6256906" y="2834076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5891262" y="3199835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9" idx="3"/>
                <a:endCxn id="21" idx="7"/>
              </p:cNvCxnSpPr>
              <p:nvPr/>
            </p:nvCxnSpPr>
            <p:spPr>
              <a:xfrm flipH="1">
                <a:off x="5525618" y="3565594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8" idx="5"/>
                <a:endCxn id="22" idx="1"/>
              </p:cNvCxnSpPr>
              <p:nvPr/>
            </p:nvCxnSpPr>
            <p:spPr>
              <a:xfrm>
                <a:off x="6256906" y="3199835"/>
                <a:ext cx="107128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3472124" y="3417052"/>
              <a:ext cx="2037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/>
                  <a:cs typeface="Helvetica"/>
                </a:rPr>
                <a:t>DOUBLE, </a:t>
              </a:r>
              <a:r>
                <a:rPr lang="en-US" sz="1400" b="1" dirty="0" smtClean="0">
                  <a:latin typeface="Helvetica"/>
                  <a:cs typeface="Helvetica"/>
                </a:rPr>
                <a:t>ADD</a:t>
              </a:r>
              <a:r>
                <a:rPr lang="en-US" sz="1400" dirty="0" smtClean="0">
                  <a:latin typeface="Helvetica"/>
                  <a:cs typeface="Helvetica"/>
                </a:rPr>
                <a:t>, THIRD</a:t>
              </a:r>
              <a:endParaRPr lang="en-US" sz="1400" dirty="0">
                <a:latin typeface="Helvetica"/>
                <a:cs typeface="Helvetica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26294" y="3417052"/>
            <a:ext cx="2046917" cy="1993143"/>
            <a:chOff x="5726294" y="3417052"/>
            <a:chExt cx="2046917" cy="1993143"/>
          </a:xfrm>
        </p:grpSpPr>
        <p:grpSp>
          <p:nvGrpSpPr>
            <p:cNvPr id="28" name="Group 27"/>
            <p:cNvGrpSpPr/>
            <p:nvPr/>
          </p:nvGrpSpPr>
          <p:grpSpPr>
            <a:xfrm>
              <a:off x="6018407" y="3947159"/>
              <a:ext cx="1462691" cy="1463036"/>
              <a:chOff x="1949966" y="5145756"/>
              <a:chExt cx="1462691" cy="1463036"/>
            </a:xfrm>
          </p:grpSpPr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2681254" y="5511515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2315610" y="5877274"/>
                <a:ext cx="365759" cy="365759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B</a:t>
                </a:r>
                <a:endParaRPr lang="en-US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3046898" y="5145756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1949966" y="6243033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2681139" y="6243033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35" name="Straight Connector 34"/>
              <p:cNvCxnSpPr>
                <a:stCxn id="32" idx="3"/>
                <a:endCxn id="30" idx="7"/>
              </p:cNvCxnSpPr>
              <p:nvPr/>
            </p:nvCxnSpPr>
            <p:spPr>
              <a:xfrm flipH="1">
                <a:off x="2993449" y="5457951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0" idx="3"/>
                <a:endCxn id="31" idx="7"/>
              </p:cNvCxnSpPr>
              <p:nvPr/>
            </p:nvCxnSpPr>
            <p:spPr>
              <a:xfrm flipH="1">
                <a:off x="2627805" y="5823710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31" idx="3"/>
                <a:endCxn id="33" idx="7"/>
              </p:cNvCxnSpPr>
              <p:nvPr/>
            </p:nvCxnSpPr>
            <p:spPr>
              <a:xfrm flipH="1">
                <a:off x="2262161" y="6189469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1" idx="5"/>
                <a:endCxn id="34" idx="1"/>
              </p:cNvCxnSpPr>
              <p:nvPr/>
            </p:nvCxnSpPr>
            <p:spPr>
              <a:xfrm>
                <a:off x="2627805" y="6189469"/>
                <a:ext cx="106898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5726294" y="3417052"/>
              <a:ext cx="2046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Helvetica"/>
                  <a:cs typeface="Helvetica"/>
                </a:rPr>
                <a:t>ADD</a:t>
              </a:r>
              <a:r>
                <a:rPr lang="en-US" sz="1400" dirty="0" smtClean="0">
                  <a:latin typeface="Helvetica"/>
                  <a:cs typeface="Helvetica"/>
                </a:rPr>
                <a:t>, DOUBLE, THIRD</a:t>
              </a:r>
              <a:endParaRPr lang="en-US" sz="1400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0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Structures, Length 3, With Chunking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218563" y="3417052"/>
            <a:ext cx="2176397" cy="1627384"/>
            <a:chOff x="1218563" y="3417052"/>
            <a:chExt cx="2176397" cy="1627384"/>
          </a:xfrm>
        </p:grpSpPr>
        <p:grpSp>
          <p:nvGrpSpPr>
            <p:cNvPr id="4" name="Group 3"/>
            <p:cNvGrpSpPr/>
            <p:nvPr/>
          </p:nvGrpSpPr>
          <p:grpSpPr>
            <a:xfrm>
              <a:off x="1575358" y="3947159"/>
              <a:ext cx="1462806" cy="1097277"/>
              <a:chOff x="1584207" y="3947159"/>
              <a:chExt cx="1462806" cy="1097277"/>
            </a:xfrm>
          </p:grpSpPr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1949851" y="4312918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UU</a:t>
                </a:r>
                <a:endParaRPr lang="en-US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1584207" y="4678677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2315495" y="3947159"/>
                <a:ext cx="365759" cy="365759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B</a:t>
                </a:r>
                <a:endParaRPr lang="en-US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2681254" y="4312918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i="1" u="sng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i="1" u="sng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1" name="Straight Connector 10"/>
              <p:cNvCxnSpPr>
                <a:stCxn id="8" idx="3"/>
                <a:endCxn id="6" idx="7"/>
              </p:cNvCxnSpPr>
              <p:nvPr/>
            </p:nvCxnSpPr>
            <p:spPr>
              <a:xfrm flipH="1">
                <a:off x="2262046" y="4259354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8" idx="5"/>
                <a:endCxn id="10" idx="1"/>
              </p:cNvCxnSpPr>
              <p:nvPr/>
            </p:nvCxnSpPr>
            <p:spPr>
              <a:xfrm>
                <a:off x="2627690" y="4259354"/>
                <a:ext cx="107128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6" idx="3"/>
                <a:endCxn id="7" idx="7"/>
              </p:cNvCxnSpPr>
              <p:nvPr/>
            </p:nvCxnSpPr>
            <p:spPr>
              <a:xfrm flipH="1">
                <a:off x="1896402" y="4625113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1218563" y="3417052"/>
              <a:ext cx="2176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/>
                  <a:cs typeface="Helvetica"/>
                </a:rPr>
                <a:t>(DOUBLE, THIRD), </a:t>
              </a:r>
              <a:r>
                <a:rPr lang="en-US" sz="1400" b="1" dirty="0" smtClean="0">
                  <a:latin typeface="Helvetica"/>
                  <a:cs typeface="Helvetica"/>
                </a:rPr>
                <a:t>ADD</a:t>
              </a:r>
              <a:endParaRPr lang="en-US" sz="1400" b="1" dirty="0">
                <a:latin typeface="Helvetica"/>
                <a:cs typeface="Helvetic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72124" y="3417052"/>
            <a:ext cx="2037099" cy="1993143"/>
            <a:chOff x="3472124" y="3417052"/>
            <a:chExt cx="2037099" cy="1993143"/>
          </a:xfrm>
        </p:grpSpPr>
        <p:grpSp>
          <p:nvGrpSpPr>
            <p:cNvPr id="16" name="Group 15"/>
            <p:cNvGrpSpPr/>
            <p:nvPr/>
          </p:nvGrpSpPr>
          <p:grpSpPr>
            <a:xfrm>
              <a:off x="3759270" y="3947159"/>
              <a:ext cx="1462806" cy="1463036"/>
              <a:chOff x="5213423" y="2521881"/>
              <a:chExt cx="1462806" cy="1463036"/>
            </a:xfrm>
          </p:grpSpPr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5944711" y="2887640"/>
                <a:ext cx="365759" cy="36575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5579067" y="3253399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310355" y="2521881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5213423" y="3619158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6310470" y="3253399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23" name="Straight Connector 22"/>
              <p:cNvCxnSpPr>
                <a:stCxn id="20" idx="3"/>
                <a:endCxn id="18" idx="7"/>
              </p:cNvCxnSpPr>
              <p:nvPr/>
            </p:nvCxnSpPr>
            <p:spPr>
              <a:xfrm flipH="1">
                <a:off x="6256906" y="2834076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5891262" y="3199835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9" idx="3"/>
                <a:endCxn id="21" idx="7"/>
              </p:cNvCxnSpPr>
              <p:nvPr/>
            </p:nvCxnSpPr>
            <p:spPr>
              <a:xfrm flipH="1">
                <a:off x="5525618" y="3565594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8" idx="5"/>
                <a:endCxn id="22" idx="1"/>
              </p:cNvCxnSpPr>
              <p:nvPr/>
            </p:nvCxnSpPr>
            <p:spPr>
              <a:xfrm>
                <a:off x="6256906" y="3199835"/>
                <a:ext cx="107128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3472124" y="3417052"/>
              <a:ext cx="2037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/>
                  <a:cs typeface="Helvetica"/>
                </a:rPr>
                <a:t>DOUBLE, </a:t>
              </a:r>
              <a:r>
                <a:rPr lang="en-US" sz="1400" b="1" dirty="0" smtClean="0">
                  <a:latin typeface="Helvetica"/>
                  <a:cs typeface="Helvetica"/>
                </a:rPr>
                <a:t>ADD</a:t>
              </a:r>
              <a:r>
                <a:rPr lang="en-US" sz="1400" dirty="0" smtClean="0">
                  <a:latin typeface="Helvetica"/>
                  <a:cs typeface="Helvetica"/>
                </a:rPr>
                <a:t>, THIRD</a:t>
              </a:r>
              <a:endParaRPr lang="en-US" sz="1400" dirty="0">
                <a:latin typeface="Helvetica"/>
                <a:cs typeface="Helvetica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726294" y="3417052"/>
            <a:ext cx="2176397" cy="1627384"/>
            <a:chOff x="5726294" y="3417052"/>
            <a:chExt cx="2176397" cy="1627384"/>
          </a:xfrm>
        </p:grpSpPr>
        <p:grpSp>
          <p:nvGrpSpPr>
            <p:cNvPr id="28" name="Group 27"/>
            <p:cNvGrpSpPr/>
            <p:nvPr/>
          </p:nvGrpSpPr>
          <p:grpSpPr>
            <a:xfrm>
              <a:off x="6265969" y="3947159"/>
              <a:ext cx="1097047" cy="1097277"/>
              <a:chOff x="1949966" y="5511515"/>
              <a:chExt cx="1097047" cy="1097277"/>
            </a:xfrm>
          </p:grpSpPr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2681254" y="5511515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UU</a:t>
                </a:r>
                <a:endParaRPr lang="en-US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2315610" y="5877274"/>
                <a:ext cx="365759" cy="365759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B</a:t>
                </a:r>
                <a:endParaRPr lang="en-US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1949966" y="6243033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2681139" y="6243033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36" name="Straight Connector 35"/>
              <p:cNvCxnSpPr>
                <a:stCxn id="30" idx="3"/>
                <a:endCxn id="31" idx="7"/>
              </p:cNvCxnSpPr>
              <p:nvPr/>
            </p:nvCxnSpPr>
            <p:spPr>
              <a:xfrm flipH="1">
                <a:off x="2627805" y="5823710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31" idx="3"/>
                <a:endCxn id="33" idx="7"/>
              </p:cNvCxnSpPr>
              <p:nvPr/>
            </p:nvCxnSpPr>
            <p:spPr>
              <a:xfrm flipH="1">
                <a:off x="2262161" y="6189469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1" idx="5"/>
                <a:endCxn id="34" idx="1"/>
              </p:cNvCxnSpPr>
              <p:nvPr/>
            </p:nvCxnSpPr>
            <p:spPr>
              <a:xfrm>
                <a:off x="2627805" y="6189469"/>
                <a:ext cx="106898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5726294" y="3417052"/>
              <a:ext cx="2176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latin typeface="Helvetica"/>
                  <a:cs typeface="Helvetica"/>
                </a:rPr>
                <a:t>ADD</a:t>
              </a:r>
              <a:r>
                <a:rPr lang="en-US" sz="1400" dirty="0" smtClean="0">
                  <a:latin typeface="Helvetica"/>
                  <a:cs typeface="Helvetica"/>
                </a:rPr>
                <a:t>, (DOUBLE, THIRD)</a:t>
              </a:r>
              <a:endParaRPr lang="en-US" sz="1400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89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Structures, Length 3, With Chunking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851179" y="1954016"/>
            <a:ext cx="7171862" cy="4298481"/>
            <a:chOff x="851179" y="1954016"/>
            <a:chExt cx="7171862" cy="4298481"/>
          </a:xfrm>
        </p:grpSpPr>
        <p:grpSp>
          <p:nvGrpSpPr>
            <p:cNvPr id="40" name="Group 39"/>
            <p:cNvGrpSpPr/>
            <p:nvPr/>
          </p:nvGrpSpPr>
          <p:grpSpPr>
            <a:xfrm>
              <a:off x="851179" y="4259354"/>
              <a:ext cx="2295971" cy="1627384"/>
              <a:chOff x="1158777" y="3417052"/>
              <a:chExt cx="2295971" cy="1627384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575358" y="3947159"/>
                <a:ext cx="1462806" cy="1097277"/>
                <a:chOff x="1584207" y="3947159"/>
                <a:chExt cx="1462806" cy="1097277"/>
              </a:xfrm>
            </p:grpSpPr>
            <p:sp>
              <p:nvSpPr>
                <p:cNvPr id="6" name="Oval 5"/>
                <p:cNvSpPr>
                  <a:spLocks noChangeAspect="1"/>
                </p:cNvSpPr>
                <p:nvPr/>
              </p:nvSpPr>
              <p:spPr>
                <a:xfrm>
                  <a:off x="1949851" y="4312918"/>
                  <a:ext cx="365759" cy="3657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UU</a:t>
                  </a:r>
                  <a:endParaRPr lang="en-US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1584207" y="4678677"/>
                  <a:ext cx="365759" cy="3657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x</a:t>
                  </a:r>
                  <a:endParaRPr lang="en-US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2315495" y="3947159"/>
                  <a:ext cx="365759" cy="36575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Helvetica"/>
                      <a:cs typeface="Helvetica"/>
                    </a:rPr>
                    <a:t>B</a:t>
                  </a:r>
                  <a:endParaRPr lang="en-US" dirty="0">
                    <a:solidFill>
                      <a:srgbClr val="FFFFFF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0" name="Oval 9"/>
                <p:cNvSpPr>
                  <a:spLocks noChangeAspect="1"/>
                </p:cNvSpPr>
                <p:nvPr/>
              </p:nvSpPr>
              <p:spPr>
                <a:xfrm>
                  <a:off x="2681254" y="4312918"/>
                  <a:ext cx="365759" cy="3657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i="1" u="sng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y</a:t>
                  </a:r>
                  <a:endParaRPr lang="en-US" i="1" u="sng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11" name="Straight Connector 10"/>
                <p:cNvCxnSpPr>
                  <a:stCxn id="8" idx="3"/>
                  <a:endCxn id="6" idx="7"/>
                </p:cNvCxnSpPr>
                <p:nvPr/>
              </p:nvCxnSpPr>
              <p:spPr>
                <a:xfrm flipH="1">
                  <a:off x="2262046" y="4259354"/>
                  <a:ext cx="107013" cy="10712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8" idx="5"/>
                  <a:endCxn id="10" idx="1"/>
                </p:cNvCxnSpPr>
                <p:nvPr/>
              </p:nvCxnSpPr>
              <p:spPr>
                <a:xfrm>
                  <a:off x="2627690" y="4259354"/>
                  <a:ext cx="107128" cy="10712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>
                  <a:stCxn id="6" idx="3"/>
                  <a:endCxn id="7" idx="7"/>
                </p:cNvCxnSpPr>
                <p:nvPr/>
              </p:nvCxnSpPr>
              <p:spPr>
                <a:xfrm flipH="1">
                  <a:off x="1896402" y="4625113"/>
                  <a:ext cx="107013" cy="10712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/>
              <p:cNvSpPr txBox="1"/>
              <p:nvPr/>
            </p:nvSpPr>
            <p:spPr>
              <a:xfrm>
                <a:off x="1158777" y="3417052"/>
                <a:ext cx="22959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Helvetica"/>
                    <a:cs typeface="Helvetica"/>
                  </a:rPr>
                  <a:t>(DOUBLE, THIRD), (</a:t>
                </a:r>
                <a:r>
                  <a:rPr lang="en-US" sz="1400" b="1" dirty="0" smtClean="0">
                    <a:latin typeface="Helvetica"/>
                    <a:cs typeface="Helvetica"/>
                  </a:rPr>
                  <a:t>ADD)</a:t>
                </a:r>
                <a:endParaRPr lang="en-US" sz="1400" b="1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157808" y="4259354"/>
              <a:ext cx="2418701" cy="1993143"/>
              <a:chOff x="3281326" y="3417052"/>
              <a:chExt cx="2418701" cy="199314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759270" y="3947159"/>
                <a:ext cx="1462806" cy="1463036"/>
                <a:chOff x="5213423" y="2521881"/>
                <a:chExt cx="1462806" cy="1463036"/>
              </a:xfrm>
            </p:grpSpPr>
            <p:sp>
              <p:nvSpPr>
                <p:cNvPr id="18" name="Oval 17"/>
                <p:cNvSpPr>
                  <a:spLocks noChangeAspect="1"/>
                </p:cNvSpPr>
                <p:nvPr/>
              </p:nvSpPr>
              <p:spPr>
                <a:xfrm>
                  <a:off x="5944711" y="2887640"/>
                  <a:ext cx="365759" cy="36575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  <a:latin typeface="Helvetica"/>
                      <a:cs typeface="Helvetica"/>
                    </a:rPr>
                    <a:t>B</a:t>
                  </a:r>
                  <a:endParaRPr lang="en-US" dirty="0">
                    <a:solidFill>
                      <a:schemeClr val="bg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9" name="Oval 18"/>
                <p:cNvSpPr>
                  <a:spLocks noChangeAspect="1"/>
                </p:cNvSpPr>
                <p:nvPr/>
              </p:nvSpPr>
              <p:spPr>
                <a:xfrm>
                  <a:off x="5579067" y="3253399"/>
                  <a:ext cx="365759" cy="3657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0" name="Oval 19"/>
                <p:cNvSpPr>
                  <a:spLocks noChangeAspect="1"/>
                </p:cNvSpPr>
                <p:nvPr/>
              </p:nvSpPr>
              <p:spPr>
                <a:xfrm>
                  <a:off x="6310355" y="2521881"/>
                  <a:ext cx="365759" cy="3657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1" name="Oval 20"/>
                <p:cNvSpPr>
                  <a:spLocks noChangeAspect="1"/>
                </p:cNvSpPr>
                <p:nvPr/>
              </p:nvSpPr>
              <p:spPr>
                <a:xfrm>
                  <a:off x="5213423" y="3619158"/>
                  <a:ext cx="365759" cy="3657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x</a:t>
                  </a:r>
                  <a:endParaRPr lang="en-US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2" name="Oval 21"/>
                <p:cNvSpPr>
                  <a:spLocks noChangeAspect="1"/>
                </p:cNvSpPr>
                <p:nvPr/>
              </p:nvSpPr>
              <p:spPr>
                <a:xfrm>
                  <a:off x="6310470" y="3253399"/>
                  <a:ext cx="365759" cy="3657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y</a:t>
                  </a:r>
                  <a:endParaRPr lang="en-US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23" name="Straight Connector 22"/>
                <p:cNvCxnSpPr>
                  <a:stCxn id="20" idx="3"/>
                  <a:endCxn id="18" idx="7"/>
                </p:cNvCxnSpPr>
                <p:nvPr/>
              </p:nvCxnSpPr>
              <p:spPr>
                <a:xfrm flipH="1">
                  <a:off x="6256906" y="2834076"/>
                  <a:ext cx="107013" cy="10712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8" idx="3"/>
                  <a:endCxn id="19" idx="7"/>
                </p:cNvCxnSpPr>
                <p:nvPr/>
              </p:nvCxnSpPr>
              <p:spPr>
                <a:xfrm flipH="1">
                  <a:off x="5891262" y="3199835"/>
                  <a:ext cx="107013" cy="10712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9" idx="3"/>
                  <a:endCxn id="21" idx="7"/>
                </p:cNvCxnSpPr>
                <p:nvPr/>
              </p:nvCxnSpPr>
              <p:spPr>
                <a:xfrm flipH="1">
                  <a:off x="5525618" y="3565594"/>
                  <a:ext cx="107013" cy="10712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stCxn id="18" idx="5"/>
                  <a:endCxn id="22" idx="1"/>
                </p:cNvCxnSpPr>
                <p:nvPr/>
              </p:nvCxnSpPr>
              <p:spPr>
                <a:xfrm>
                  <a:off x="6256906" y="3199835"/>
                  <a:ext cx="107128" cy="10712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/>
              <p:cNvSpPr txBox="1"/>
              <p:nvPr/>
            </p:nvSpPr>
            <p:spPr>
              <a:xfrm>
                <a:off x="3281326" y="3417052"/>
                <a:ext cx="24187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Helvetica"/>
                    <a:cs typeface="Helvetica"/>
                  </a:rPr>
                  <a:t>(DOUBLE), (</a:t>
                </a:r>
                <a:r>
                  <a:rPr lang="en-US" sz="1400" b="1" dirty="0" smtClean="0">
                    <a:latin typeface="Helvetica"/>
                    <a:cs typeface="Helvetica"/>
                  </a:rPr>
                  <a:t>ADD)</a:t>
                </a:r>
                <a:r>
                  <a:rPr lang="en-US" sz="1400" dirty="0" smtClean="0">
                    <a:latin typeface="Helvetica"/>
                    <a:cs typeface="Helvetica"/>
                  </a:rPr>
                  <a:t>, (THIRD)</a:t>
                </a:r>
                <a:endParaRPr lang="en-US" sz="14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727070" y="4259354"/>
              <a:ext cx="2295971" cy="1627384"/>
              <a:chOff x="5666508" y="3417052"/>
              <a:chExt cx="2295971" cy="1627384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6265969" y="3947159"/>
                <a:ext cx="1097047" cy="1097277"/>
                <a:chOff x="1949966" y="5511515"/>
                <a:chExt cx="1097047" cy="1097277"/>
              </a:xfrm>
            </p:grpSpPr>
            <p:sp>
              <p:nvSpPr>
                <p:cNvPr id="30" name="Oval 29"/>
                <p:cNvSpPr>
                  <a:spLocks noChangeAspect="1"/>
                </p:cNvSpPr>
                <p:nvPr/>
              </p:nvSpPr>
              <p:spPr>
                <a:xfrm>
                  <a:off x="2681254" y="5511515"/>
                  <a:ext cx="365759" cy="3657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UU</a:t>
                  </a:r>
                  <a:endParaRPr lang="en-US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1" name="Oval 30"/>
                <p:cNvSpPr>
                  <a:spLocks noChangeAspect="1"/>
                </p:cNvSpPr>
                <p:nvPr/>
              </p:nvSpPr>
              <p:spPr>
                <a:xfrm>
                  <a:off x="2315610" y="5877274"/>
                  <a:ext cx="365759" cy="36575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Helvetica"/>
                      <a:cs typeface="Helvetica"/>
                    </a:rPr>
                    <a:t>B</a:t>
                  </a:r>
                  <a:endParaRPr lang="en-US" dirty="0">
                    <a:solidFill>
                      <a:srgbClr val="FFFFFF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3" name="Oval 32"/>
                <p:cNvSpPr>
                  <a:spLocks noChangeAspect="1"/>
                </p:cNvSpPr>
                <p:nvPr/>
              </p:nvSpPr>
              <p:spPr>
                <a:xfrm>
                  <a:off x="1949966" y="6243033"/>
                  <a:ext cx="365759" cy="3657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x</a:t>
                  </a:r>
                  <a:endParaRPr lang="en-US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4" name="Oval 33"/>
                <p:cNvSpPr>
                  <a:spLocks noChangeAspect="1"/>
                </p:cNvSpPr>
                <p:nvPr/>
              </p:nvSpPr>
              <p:spPr>
                <a:xfrm>
                  <a:off x="2681139" y="6243033"/>
                  <a:ext cx="365759" cy="3657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y</a:t>
                  </a:r>
                  <a:endParaRPr lang="en-US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36" name="Straight Connector 35"/>
                <p:cNvCxnSpPr>
                  <a:stCxn id="30" idx="3"/>
                  <a:endCxn id="31" idx="7"/>
                </p:cNvCxnSpPr>
                <p:nvPr/>
              </p:nvCxnSpPr>
              <p:spPr>
                <a:xfrm flipH="1">
                  <a:off x="2627805" y="5823710"/>
                  <a:ext cx="107013" cy="10712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stCxn id="31" idx="3"/>
                  <a:endCxn id="33" idx="7"/>
                </p:cNvCxnSpPr>
                <p:nvPr/>
              </p:nvCxnSpPr>
              <p:spPr>
                <a:xfrm flipH="1">
                  <a:off x="2262161" y="6189469"/>
                  <a:ext cx="107013" cy="10712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31" idx="5"/>
                  <a:endCxn id="34" idx="1"/>
                </p:cNvCxnSpPr>
                <p:nvPr/>
              </p:nvCxnSpPr>
              <p:spPr>
                <a:xfrm>
                  <a:off x="2627805" y="6189469"/>
                  <a:ext cx="106898" cy="10712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>
                <a:off x="5666508" y="3417052"/>
                <a:ext cx="22959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Helvetica"/>
                    <a:cs typeface="Helvetica"/>
                  </a:rPr>
                  <a:t>(ADD)</a:t>
                </a:r>
                <a:r>
                  <a:rPr lang="en-US" sz="1400" dirty="0" smtClean="0">
                    <a:latin typeface="Helvetica"/>
                    <a:cs typeface="Helvetica"/>
                  </a:rPr>
                  <a:t>, (DOUBLE, THIRD)</a:t>
                </a:r>
                <a:endParaRPr lang="en-US" sz="14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1034483" y="1954016"/>
              <a:ext cx="2037099" cy="1993143"/>
              <a:chOff x="1218563" y="3417052"/>
              <a:chExt cx="2037099" cy="1993143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322887" y="3947159"/>
                <a:ext cx="1828450" cy="1463036"/>
                <a:chOff x="1218563" y="3947159"/>
                <a:chExt cx="1828450" cy="1463036"/>
              </a:xfrm>
            </p:grpSpPr>
            <p:sp>
              <p:nvSpPr>
                <p:cNvPr id="79" name="Oval 78"/>
                <p:cNvSpPr>
                  <a:spLocks noChangeAspect="1"/>
                </p:cNvSpPr>
                <p:nvPr/>
              </p:nvSpPr>
              <p:spPr>
                <a:xfrm>
                  <a:off x="1949851" y="4312918"/>
                  <a:ext cx="365759" cy="3657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0" name="Oval 79"/>
                <p:cNvSpPr>
                  <a:spLocks noChangeAspect="1"/>
                </p:cNvSpPr>
                <p:nvPr/>
              </p:nvSpPr>
              <p:spPr>
                <a:xfrm>
                  <a:off x="1584207" y="4678677"/>
                  <a:ext cx="365759" cy="3657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" name="Oval 80"/>
                <p:cNvSpPr>
                  <a:spLocks noChangeAspect="1"/>
                </p:cNvSpPr>
                <p:nvPr/>
              </p:nvSpPr>
              <p:spPr>
                <a:xfrm>
                  <a:off x="2315495" y="3947159"/>
                  <a:ext cx="365759" cy="36575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Helvetica"/>
                      <a:cs typeface="Helvetica"/>
                    </a:rPr>
                    <a:t>B</a:t>
                  </a:r>
                  <a:endParaRPr lang="en-US" dirty="0">
                    <a:solidFill>
                      <a:srgbClr val="FFFFFF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1218563" y="5044436"/>
                  <a:ext cx="365759" cy="3657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x</a:t>
                  </a:r>
                  <a:endParaRPr lang="en-US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3" name="Oval 82"/>
                <p:cNvSpPr>
                  <a:spLocks noChangeAspect="1"/>
                </p:cNvSpPr>
                <p:nvPr/>
              </p:nvSpPr>
              <p:spPr>
                <a:xfrm>
                  <a:off x="2681254" y="4312918"/>
                  <a:ext cx="365759" cy="3657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i="1" u="sng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y</a:t>
                  </a:r>
                  <a:endParaRPr lang="en-US" i="1" u="sng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84" name="Straight Connector 83"/>
                <p:cNvCxnSpPr>
                  <a:stCxn id="81" idx="3"/>
                  <a:endCxn id="79" idx="7"/>
                </p:cNvCxnSpPr>
                <p:nvPr/>
              </p:nvCxnSpPr>
              <p:spPr>
                <a:xfrm flipH="1">
                  <a:off x="2262046" y="4259354"/>
                  <a:ext cx="107013" cy="10712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>
                  <a:stCxn id="81" idx="5"/>
                  <a:endCxn id="83" idx="1"/>
                </p:cNvCxnSpPr>
                <p:nvPr/>
              </p:nvCxnSpPr>
              <p:spPr>
                <a:xfrm>
                  <a:off x="2627690" y="4259354"/>
                  <a:ext cx="107128" cy="10712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>
                  <a:stCxn id="79" idx="3"/>
                  <a:endCxn id="80" idx="7"/>
                </p:cNvCxnSpPr>
                <p:nvPr/>
              </p:nvCxnSpPr>
              <p:spPr>
                <a:xfrm flipH="1">
                  <a:off x="1896402" y="4625113"/>
                  <a:ext cx="107013" cy="10712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>
                  <a:stCxn id="80" idx="3"/>
                  <a:endCxn id="82" idx="7"/>
                </p:cNvCxnSpPr>
                <p:nvPr/>
              </p:nvCxnSpPr>
              <p:spPr>
                <a:xfrm flipH="1">
                  <a:off x="1530758" y="4990872"/>
                  <a:ext cx="107013" cy="10712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TextBox 77"/>
              <p:cNvSpPr txBox="1"/>
              <p:nvPr/>
            </p:nvSpPr>
            <p:spPr>
              <a:xfrm>
                <a:off x="1218563" y="3417052"/>
                <a:ext cx="20370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/>
                    <a:cs typeface="Helvetica"/>
                  </a:rPr>
                  <a:t>DOUBLE, THIRD, </a:t>
                </a:r>
                <a:r>
                  <a:rPr lang="en-US" sz="1400" b="1" dirty="0" smtClean="0">
                    <a:latin typeface="Helvetica"/>
                    <a:cs typeface="Helvetica"/>
                  </a:rPr>
                  <a:t>ADD</a:t>
                </a:r>
                <a:endParaRPr lang="en-US" sz="1400" b="1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472124" y="1954016"/>
              <a:ext cx="2037099" cy="1993143"/>
              <a:chOff x="3472124" y="3417052"/>
              <a:chExt cx="2037099" cy="1993143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3759270" y="3947159"/>
                <a:ext cx="1462806" cy="1463036"/>
                <a:chOff x="5213423" y="2521881"/>
                <a:chExt cx="1462806" cy="1463036"/>
              </a:xfrm>
            </p:grpSpPr>
            <p:sp>
              <p:nvSpPr>
                <p:cNvPr id="91" name="Oval 90"/>
                <p:cNvSpPr>
                  <a:spLocks noChangeAspect="1"/>
                </p:cNvSpPr>
                <p:nvPr/>
              </p:nvSpPr>
              <p:spPr>
                <a:xfrm>
                  <a:off x="5944711" y="2887640"/>
                  <a:ext cx="365759" cy="36575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  <a:latin typeface="Helvetica"/>
                      <a:cs typeface="Helvetica"/>
                    </a:rPr>
                    <a:t>B</a:t>
                  </a:r>
                  <a:endParaRPr lang="en-US" dirty="0">
                    <a:solidFill>
                      <a:schemeClr val="bg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92" name="Oval 91"/>
                <p:cNvSpPr>
                  <a:spLocks noChangeAspect="1"/>
                </p:cNvSpPr>
                <p:nvPr/>
              </p:nvSpPr>
              <p:spPr>
                <a:xfrm>
                  <a:off x="5579067" y="3253399"/>
                  <a:ext cx="365759" cy="3657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93" name="Oval 92"/>
                <p:cNvSpPr>
                  <a:spLocks noChangeAspect="1"/>
                </p:cNvSpPr>
                <p:nvPr/>
              </p:nvSpPr>
              <p:spPr>
                <a:xfrm>
                  <a:off x="6310355" y="2521881"/>
                  <a:ext cx="365759" cy="3657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94" name="Oval 93"/>
                <p:cNvSpPr>
                  <a:spLocks noChangeAspect="1"/>
                </p:cNvSpPr>
                <p:nvPr/>
              </p:nvSpPr>
              <p:spPr>
                <a:xfrm>
                  <a:off x="5213423" y="3619158"/>
                  <a:ext cx="365759" cy="3657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x</a:t>
                  </a:r>
                  <a:endParaRPr lang="en-US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95" name="Oval 94"/>
                <p:cNvSpPr>
                  <a:spLocks noChangeAspect="1"/>
                </p:cNvSpPr>
                <p:nvPr/>
              </p:nvSpPr>
              <p:spPr>
                <a:xfrm>
                  <a:off x="6310470" y="3253399"/>
                  <a:ext cx="365759" cy="3657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y</a:t>
                  </a:r>
                  <a:endParaRPr lang="en-US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96" name="Straight Connector 95"/>
                <p:cNvCxnSpPr>
                  <a:stCxn id="93" idx="3"/>
                  <a:endCxn id="91" idx="7"/>
                </p:cNvCxnSpPr>
                <p:nvPr/>
              </p:nvCxnSpPr>
              <p:spPr>
                <a:xfrm flipH="1">
                  <a:off x="6256906" y="2834076"/>
                  <a:ext cx="107013" cy="10712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stCxn id="91" idx="3"/>
                  <a:endCxn id="92" idx="7"/>
                </p:cNvCxnSpPr>
                <p:nvPr/>
              </p:nvCxnSpPr>
              <p:spPr>
                <a:xfrm flipH="1">
                  <a:off x="5891262" y="3199835"/>
                  <a:ext cx="107013" cy="10712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stCxn id="92" idx="3"/>
                  <a:endCxn id="94" idx="7"/>
                </p:cNvCxnSpPr>
                <p:nvPr/>
              </p:nvCxnSpPr>
              <p:spPr>
                <a:xfrm flipH="1">
                  <a:off x="5525618" y="3565594"/>
                  <a:ext cx="107013" cy="10712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stCxn id="91" idx="5"/>
                  <a:endCxn id="95" idx="1"/>
                </p:cNvCxnSpPr>
                <p:nvPr/>
              </p:nvCxnSpPr>
              <p:spPr>
                <a:xfrm>
                  <a:off x="6256906" y="3199835"/>
                  <a:ext cx="107128" cy="10712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TextBox 89"/>
              <p:cNvSpPr txBox="1"/>
              <p:nvPr/>
            </p:nvSpPr>
            <p:spPr>
              <a:xfrm>
                <a:off x="3472124" y="3417052"/>
                <a:ext cx="20370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/>
                    <a:cs typeface="Helvetica"/>
                  </a:rPr>
                  <a:t>DOUBLE, </a:t>
                </a:r>
                <a:r>
                  <a:rPr lang="en-US" sz="1400" b="1" dirty="0" smtClean="0">
                    <a:latin typeface="Helvetica"/>
                    <a:cs typeface="Helvetica"/>
                  </a:rPr>
                  <a:t>ADD</a:t>
                </a:r>
                <a:r>
                  <a:rPr lang="en-US" sz="1400" dirty="0" smtClean="0">
                    <a:latin typeface="Helvetica"/>
                    <a:cs typeface="Helvetica"/>
                  </a:rPr>
                  <a:t>, THIRD</a:t>
                </a:r>
                <a:endParaRPr lang="en-US" sz="14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5910374" y="1954016"/>
              <a:ext cx="2046917" cy="1993143"/>
              <a:chOff x="5726294" y="3417052"/>
              <a:chExt cx="2046917" cy="1993143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6018407" y="3947159"/>
                <a:ext cx="1462691" cy="1463036"/>
                <a:chOff x="1949966" y="5145756"/>
                <a:chExt cx="1462691" cy="1463036"/>
              </a:xfrm>
            </p:grpSpPr>
            <p:sp>
              <p:nvSpPr>
                <p:cNvPr id="103" name="Oval 102"/>
                <p:cNvSpPr>
                  <a:spLocks noChangeAspect="1"/>
                </p:cNvSpPr>
                <p:nvPr/>
              </p:nvSpPr>
              <p:spPr>
                <a:xfrm>
                  <a:off x="2681254" y="5511515"/>
                  <a:ext cx="365759" cy="3657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315610" y="5877274"/>
                  <a:ext cx="365759" cy="36575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Helvetica"/>
                      <a:cs typeface="Helvetica"/>
                    </a:rPr>
                    <a:t>B</a:t>
                  </a:r>
                  <a:endParaRPr lang="en-US" dirty="0">
                    <a:solidFill>
                      <a:srgbClr val="FFFFFF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05" name="Oval 104"/>
                <p:cNvSpPr>
                  <a:spLocks noChangeAspect="1"/>
                </p:cNvSpPr>
                <p:nvPr/>
              </p:nvSpPr>
              <p:spPr>
                <a:xfrm>
                  <a:off x="3046898" y="5145756"/>
                  <a:ext cx="365759" cy="3657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1949966" y="6243033"/>
                  <a:ext cx="365759" cy="3657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x</a:t>
                  </a:r>
                  <a:endParaRPr lang="en-US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07" name="Oval 106"/>
                <p:cNvSpPr>
                  <a:spLocks noChangeAspect="1"/>
                </p:cNvSpPr>
                <p:nvPr/>
              </p:nvSpPr>
              <p:spPr>
                <a:xfrm>
                  <a:off x="2681139" y="6243033"/>
                  <a:ext cx="365759" cy="3657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y</a:t>
                  </a:r>
                  <a:endParaRPr lang="en-US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108" name="Straight Connector 107"/>
                <p:cNvCxnSpPr>
                  <a:stCxn id="105" idx="3"/>
                  <a:endCxn id="103" idx="7"/>
                </p:cNvCxnSpPr>
                <p:nvPr/>
              </p:nvCxnSpPr>
              <p:spPr>
                <a:xfrm flipH="1">
                  <a:off x="2993449" y="5457951"/>
                  <a:ext cx="107013" cy="10712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stCxn id="103" idx="3"/>
                  <a:endCxn id="104" idx="7"/>
                </p:cNvCxnSpPr>
                <p:nvPr/>
              </p:nvCxnSpPr>
              <p:spPr>
                <a:xfrm flipH="1">
                  <a:off x="2627805" y="5823710"/>
                  <a:ext cx="107013" cy="10712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stCxn id="104" idx="3"/>
                  <a:endCxn id="106" idx="7"/>
                </p:cNvCxnSpPr>
                <p:nvPr/>
              </p:nvCxnSpPr>
              <p:spPr>
                <a:xfrm flipH="1">
                  <a:off x="2262161" y="6189469"/>
                  <a:ext cx="107013" cy="10712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>
                  <a:stCxn id="104" idx="5"/>
                  <a:endCxn id="107" idx="1"/>
                </p:cNvCxnSpPr>
                <p:nvPr/>
              </p:nvCxnSpPr>
              <p:spPr>
                <a:xfrm>
                  <a:off x="2627805" y="6189469"/>
                  <a:ext cx="106898" cy="10712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TextBox 101"/>
              <p:cNvSpPr txBox="1"/>
              <p:nvPr/>
            </p:nvSpPr>
            <p:spPr>
              <a:xfrm>
                <a:off x="5726294" y="3417052"/>
                <a:ext cx="20469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latin typeface="Helvetica"/>
                    <a:cs typeface="Helvetica"/>
                  </a:rPr>
                  <a:t>ADD</a:t>
                </a:r>
                <a:r>
                  <a:rPr lang="en-US" sz="1400" dirty="0" smtClean="0">
                    <a:latin typeface="Helvetica"/>
                    <a:cs typeface="Helvetica"/>
                  </a:rPr>
                  <a:t>, DOUBLE, THIRD</a:t>
                </a:r>
                <a:endParaRPr lang="en-US" sz="1400" dirty="0">
                  <a:latin typeface="Helvetica"/>
                  <a:cs typeface="Helvetic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199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Structures, Length 4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57200" y="2123544"/>
            <a:ext cx="1828336" cy="1828795"/>
            <a:chOff x="773110" y="4251644"/>
            <a:chExt cx="1828336" cy="1828795"/>
          </a:xfrm>
        </p:grpSpPr>
        <p:grpSp>
          <p:nvGrpSpPr>
            <p:cNvPr id="23" name="Group 22"/>
            <p:cNvGrpSpPr/>
            <p:nvPr/>
          </p:nvGrpSpPr>
          <p:grpSpPr>
            <a:xfrm>
              <a:off x="773110" y="4251644"/>
              <a:ext cx="1828336" cy="1828795"/>
              <a:chOff x="773110" y="4251644"/>
              <a:chExt cx="1828336" cy="1828795"/>
            </a:xfrm>
          </p:grpSpPr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1504398" y="4983162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1138754" y="5348921"/>
                <a:ext cx="365759" cy="365759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1870042" y="4617403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773110" y="5714680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2235687" y="4251644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1504283" y="5714680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cxnSp>
          <p:nvCxnSpPr>
            <p:cNvPr id="31" name="Straight Connector 30"/>
            <p:cNvCxnSpPr>
              <a:stCxn id="18" idx="3"/>
              <a:endCxn id="20" idx="7"/>
            </p:cNvCxnSpPr>
            <p:nvPr/>
          </p:nvCxnSpPr>
          <p:spPr>
            <a:xfrm flipH="1">
              <a:off x="1085305" y="5661116"/>
              <a:ext cx="107013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8" idx="5"/>
              <a:endCxn id="22" idx="1"/>
            </p:cNvCxnSpPr>
            <p:nvPr/>
          </p:nvCxnSpPr>
          <p:spPr>
            <a:xfrm>
              <a:off x="1450949" y="5661116"/>
              <a:ext cx="106898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7" idx="3"/>
              <a:endCxn id="18" idx="7"/>
            </p:cNvCxnSpPr>
            <p:nvPr/>
          </p:nvCxnSpPr>
          <p:spPr>
            <a:xfrm flipH="1">
              <a:off x="1450949" y="5295357"/>
              <a:ext cx="107013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9" idx="3"/>
              <a:endCxn id="17" idx="7"/>
            </p:cNvCxnSpPr>
            <p:nvPr/>
          </p:nvCxnSpPr>
          <p:spPr>
            <a:xfrm flipH="1">
              <a:off x="1816593" y="4929598"/>
              <a:ext cx="107013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1" idx="3"/>
              <a:endCxn id="19" idx="7"/>
            </p:cNvCxnSpPr>
            <p:nvPr/>
          </p:nvCxnSpPr>
          <p:spPr>
            <a:xfrm flipH="1">
              <a:off x="2182237" y="4563839"/>
              <a:ext cx="107014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504588" y="2123544"/>
            <a:ext cx="1828336" cy="1828795"/>
            <a:chOff x="3110375" y="4395467"/>
            <a:chExt cx="1828336" cy="1828795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3841663" y="5126985"/>
              <a:ext cx="365759" cy="3657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B</a:t>
              </a:r>
              <a:endParaRPr lang="en-US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3476019" y="5492744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4207307" y="4761226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3110375" y="5858503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x</a:t>
              </a:r>
              <a:endParaRPr lang="en-US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4572952" y="4395467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208865" y="5492744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</a:t>
              </a:r>
              <a:endParaRPr lang="en-US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26" idx="3"/>
              <a:endCxn id="28" idx="7"/>
            </p:cNvCxnSpPr>
            <p:nvPr/>
          </p:nvCxnSpPr>
          <p:spPr>
            <a:xfrm flipH="1">
              <a:off x="3422570" y="5804939"/>
              <a:ext cx="107013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5" idx="3"/>
              <a:endCxn id="26" idx="7"/>
            </p:cNvCxnSpPr>
            <p:nvPr/>
          </p:nvCxnSpPr>
          <p:spPr>
            <a:xfrm flipH="1">
              <a:off x="3788214" y="5439180"/>
              <a:ext cx="107013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27" idx="3"/>
              <a:endCxn id="25" idx="7"/>
            </p:cNvCxnSpPr>
            <p:nvPr/>
          </p:nvCxnSpPr>
          <p:spPr>
            <a:xfrm flipH="1">
              <a:off x="4153858" y="5073421"/>
              <a:ext cx="107013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9" idx="3"/>
              <a:endCxn id="27" idx="7"/>
            </p:cNvCxnSpPr>
            <p:nvPr/>
          </p:nvCxnSpPr>
          <p:spPr>
            <a:xfrm flipH="1">
              <a:off x="4519502" y="4707662"/>
              <a:ext cx="107014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5" idx="5"/>
              <a:endCxn id="30" idx="1"/>
            </p:cNvCxnSpPr>
            <p:nvPr/>
          </p:nvCxnSpPr>
          <p:spPr>
            <a:xfrm>
              <a:off x="4153858" y="5439180"/>
              <a:ext cx="108571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6599363" y="2123544"/>
            <a:ext cx="2207865" cy="1828795"/>
            <a:chOff x="1775074" y="4562422"/>
            <a:chExt cx="2207865" cy="1828795"/>
          </a:xfrm>
        </p:grpSpPr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2506362" y="5293940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2140718" y="5659699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2872006" y="4928181"/>
              <a:ext cx="365759" cy="36575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U</a:t>
              </a:r>
              <a:endParaRPr lang="en-US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1775074" y="6025458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x</a:t>
              </a:r>
              <a:endParaRPr lang="en-US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3237651" y="4562422"/>
              <a:ext cx="365759" cy="3657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B</a:t>
              </a:r>
              <a:endParaRPr lang="en-US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3617180" y="4928181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</a:t>
              </a:r>
              <a:endParaRPr lang="en-US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69" name="Straight Connector 68"/>
            <p:cNvCxnSpPr>
              <a:stCxn id="64" idx="3"/>
              <a:endCxn id="66" idx="7"/>
            </p:cNvCxnSpPr>
            <p:nvPr/>
          </p:nvCxnSpPr>
          <p:spPr>
            <a:xfrm flipH="1">
              <a:off x="2087269" y="5971894"/>
              <a:ext cx="107013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3" idx="3"/>
              <a:endCxn id="64" idx="7"/>
            </p:cNvCxnSpPr>
            <p:nvPr/>
          </p:nvCxnSpPr>
          <p:spPr>
            <a:xfrm flipH="1">
              <a:off x="2452913" y="5606135"/>
              <a:ext cx="107013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5" idx="3"/>
              <a:endCxn id="63" idx="7"/>
            </p:cNvCxnSpPr>
            <p:nvPr/>
          </p:nvCxnSpPr>
          <p:spPr>
            <a:xfrm flipH="1">
              <a:off x="2818557" y="5240376"/>
              <a:ext cx="107013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7" idx="3"/>
              <a:endCxn id="65" idx="7"/>
            </p:cNvCxnSpPr>
            <p:nvPr/>
          </p:nvCxnSpPr>
          <p:spPr>
            <a:xfrm flipH="1">
              <a:off x="3184201" y="4874617"/>
              <a:ext cx="107014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7" idx="5"/>
              <a:endCxn id="68" idx="1"/>
            </p:cNvCxnSpPr>
            <p:nvPr/>
          </p:nvCxnSpPr>
          <p:spPr>
            <a:xfrm>
              <a:off x="3549846" y="4874617"/>
              <a:ext cx="120898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4551976" y="2123544"/>
            <a:ext cx="1828336" cy="1828795"/>
            <a:chOff x="5270119" y="4562422"/>
            <a:chExt cx="1828336" cy="1828795"/>
          </a:xfrm>
        </p:grpSpPr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6001407" y="5293940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5635763" y="5659699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6367051" y="4928181"/>
              <a:ext cx="365759" cy="365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B</a:t>
              </a:r>
              <a:endParaRPr lang="en-US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5270119" y="6025458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x</a:t>
              </a:r>
              <a:endParaRPr lang="en-US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732696" y="4562422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6732696" y="5293940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</a:t>
              </a:r>
              <a:endParaRPr lang="en-US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90" name="Straight Connector 89"/>
            <p:cNvCxnSpPr>
              <a:stCxn id="85" idx="3"/>
              <a:endCxn id="87" idx="7"/>
            </p:cNvCxnSpPr>
            <p:nvPr/>
          </p:nvCxnSpPr>
          <p:spPr>
            <a:xfrm flipH="1">
              <a:off x="5582314" y="5971894"/>
              <a:ext cx="107013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4" idx="3"/>
              <a:endCxn id="85" idx="7"/>
            </p:cNvCxnSpPr>
            <p:nvPr/>
          </p:nvCxnSpPr>
          <p:spPr>
            <a:xfrm flipH="1">
              <a:off x="5947958" y="5606135"/>
              <a:ext cx="107013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6" idx="3"/>
              <a:endCxn id="84" idx="7"/>
            </p:cNvCxnSpPr>
            <p:nvPr/>
          </p:nvCxnSpPr>
          <p:spPr>
            <a:xfrm flipH="1">
              <a:off x="6313602" y="5240376"/>
              <a:ext cx="107013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8" idx="3"/>
              <a:endCxn id="86" idx="7"/>
            </p:cNvCxnSpPr>
            <p:nvPr/>
          </p:nvCxnSpPr>
          <p:spPr>
            <a:xfrm flipH="1">
              <a:off x="6679246" y="4874617"/>
              <a:ext cx="107014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6" idx="5"/>
              <a:endCxn id="89" idx="1"/>
            </p:cNvCxnSpPr>
            <p:nvPr/>
          </p:nvCxnSpPr>
          <p:spPr>
            <a:xfrm>
              <a:off x="6679246" y="5240376"/>
              <a:ext cx="107014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381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Structures, Length 4, With Chunks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83323" y="4663378"/>
            <a:ext cx="8350028" cy="1463036"/>
            <a:chOff x="457200" y="2325999"/>
            <a:chExt cx="8350028" cy="1463036"/>
          </a:xfrm>
        </p:grpSpPr>
        <p:grpSp>
          <p:nvGrpSpPr>
            <p:cNvPr id="7" name="Group 6"/>
            <p:cNvGrpSpPr/>
            <p:nvPr/>
          </p:nvGrpSpPr>
          <p:grpSpPr>
            <a:xfrm>
              <a:off x="457200" y="2325999"/>
              <a:ext cx="1097047" cy="1097277"/>
              <a:chOff x="457200" y="2855062"/>
              <a:chExt cx="1097047" cy="1097277"/>
            </a:xfrm>
          </p:grpSpPr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1188488" y="2855062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300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UUU</a:t>
                </a:r>
                <a:endParaRPr lang="en-US" sz="13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822844" y="3220821"/>
                <a:ext cx="365759" cy="365759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457200" y="3586580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1188373" y="3586580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31" name="Straight Connector 30"/>
              <p:cNvCxnSpPr>
                <a:stCxn id="18" idx="3"/>
                <a:endCxn id="20" idx="7"/>
              </p:cNvCxnSpPr>
              <p:nvPr/>
            </p:nvCxnSpPr>
            <p:spPr>
              <a:xfrm flipH="1">
                <a:off x="769395" y="3533016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8" idx="5"/>
                <a:endCxn id="22" idx="1"/>
              </p:cNvCxnSpPr>
              <p:nvPr/>
            </p:nvCxnSpPr>
            <p:spPr>
              <a:xfrm>
                <a:off x="1135039" y="3533016"/>
                <a:ext cx="106898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7" idx="3"/>
                <a:endCxn id="18" idx="7"/>
              </p:cNvCxnSpPr>
              <p:nvPr/>
            </p:nvCxnSpPr>
            <p:spPr>
              <a:xfrm flipH="1">
                <a:off x="1135039" y="3167257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2504588" y="2325999"/>
              <a:ext cx="1464249" cy="1463036"/>
              <a:chOff x="2504588" y="2489303"/>
              <a:chExt cx="1464249" cy="1463036"/>
            </a:xfrm>
          </p:grpSpPr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3235876" y="2855062"/>
                <a:ext cx="365759" cy="36575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2870232" y="3220821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3601520" y="2489303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UU</a:t>
                </a:r>
                <a:endParaRPr lang="en-US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2504588" y="3586580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3603078" y="3220821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47" name="Straight Connector 46"/>
              <p:cNvCxnSpPr>
                <a:stCxn id="26" idx="3"/>
                <a:endCxn id="28" idx="7"/>
              </p:cNvCxnSpPr>
              <p:nvPr/>
            </p:nvCxnSpPr>
            <p:spPr>
              <a:xfrm flipH="1">
                <a:off x="2816783" y="3533016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25" idx="3"/>
                <a:endCxn id="26" idx="7"/>
              </p:cNvCxnSpPr>
              <p:nvPr/>
            </p:nvCxnSpPr>
            <p:spPr>
              <a:xfrm flipH="1">
                <a:off x="3182427" y="3167257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27" idx="3"/>
                <a:endCxn id="25" idx="7"/>
              </p:cNvCxnSpPr>
              <p:nvPr/>
            </p:nvCxnSpPr>
            <p:spPr>
              <a:xfrm flipH="1">
                <a:off x="3548071" y="2801498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25" idx="5"/>
                <a:endCxn id="30" idx="1"/>
              </p:cNvCxnSpPr>
              <p:nvPr/>
            </p:nvCxnSpPr>
            <p:spPr>
              <a:xfrm>
                <a:off x="3548071" y="3167257"/>
                <a:ext cx="108571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7330651" y="2325999"/>
              <a:ext cx="1476577" cy="1097277"/>
              <a:chOff x="7330651" y="2123544"/>
              <a:chExt cx="1476577" cy="1097277"/>
            </a:xfrm>
          </p:grpSpPr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7330651" y="2855062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>
                <a:off x="7696295" y="2489303"/>
                <a:ext cx="365759" cy="36575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3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UUU</a:t>
                </a:r>
                <a:endParaRPr lang="en-US" sz="13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>
                <a:off x="8061940" y="2123544"/>
                <a:ext cx="365759" cy="36575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>
                <a:off x="8441469" y="2489303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71" name="Straight Connector 70"/>
              <p:cNvCxnSpPr>
                <a:stCxn id="65" idx="3"/>
                <a:endCxn id="63" idx="7"/>
              </p:cNvCxnSpPr>
              <p:nvPr/>
            </p:nvCxnSpPr>
            <p:spPr>
              <a:xfrm flipH="1">
                <a:off x="7642846" y="2801498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67" idx="3"/>
                <a:endCxn id="65" idx="7"/>
              </p:cNvCxnSpPr>
              <p:nvPr/>
            </p:nvCxnSpPr>
            <p:spPr>
              <a:xfrm flipH="1">
                <a:off x="8008490" y="2435739"/>
                <a:ext cx="107014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67" idx="5"/>
                <a:endCxn id="68" idx="1"/>
              </p:cNvCxnSpPr>
              <p:nvPr/>
            </p:nvCxnSpPr>
            <p:spPr>
              <a:xfrm>
                <a:off x="8374135" y="2435739"/>
                <a:ext cx="120898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/>
          </p:nvGrpSpPr>
          <p:grpSpPr>
            <a:xfrm>
              <a:off x="4917620" y="2325999"/>
              <a:ext cx="1462692" cy="1463036"/>
              <a:chOff x="4917620" y="2123544"/>
              <a:chExt cx="1462692" cy="1463036"/>
            </a:xfrm>
          </p:grpSpPr>
          <p:sp>
            <p:nvSpPr>
              <p:cNvPr id="84" name="Oval 83"/>
              <p:cNvSpPr>
                <a:spLocks noChangeAspect="1"/>
              </p:cNvSpPr>
              <p:nvPr/>
            </p:nvSpPr>
            <p:spPr>
              <a:xfrm>
                <a:off x="5283264" y="2855062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UU</a:t>
                </a:r>
                <a:endParaRPr lang="en-US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5" name="Oval 84"/>
              <p:cNvSpPr>
                <a:spLocks noChangeAspect="1"/>
              </p:cNvSpPr>
              <p:nvPr/>
            </p:nvSpPr>
            <p:spPr>
              <a:xfrm>
                <a:off x="4917620" y="3220821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>
                <a:off x="5648908" y="2489303"/>
                <a:ext cx="365759" cy="365759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B</a:t>
                </a:r>
                <a:endParaRPr lang="en-US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8" name="Oval 87"/>
              <p:cNvSpPr>
                <a:spLocks noChangeAspect="1"/>
              </p:cNvSpPr>
              <p:nvPr/>
            </p:nvSpPr>
            <p:spPr>
              <a:xfrm>
                <a:off x="6014553" y="2123544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6014553" y="2855062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91" name="Straight Connector 90"/>
              <p:cNvCxnSpPr>
                <a:stCxn id="84" idx="3"/>
                <a:endCxn id="85" idx="7"/>
              </p:cNvCxnSpPr>
              <p:nvPr/>
            </p:nvCxnSpPr>
            <p:spPr>
              <a:xfrm flipH="1">
                <a:off x="5229815" y="3167257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86" idx="3"/>
                <a:endCxn id="84" idx="7"/>
              </p:cNvCxnSpPr>
              <p:nvPr/>
            </p:nvCxnSpPr>
            <p:spPr>
              <a:xfrm flipH="1">
                <a:off x="5595459" y="2801498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88" idx="3"/>
                <a:endCxn id="86" idx="7"/>
              </p:cNvCxnSpPr>
              <p:nvPr/>
            </p:nvCxnSpPr>
            <p:spPr>
              <a:xfrm flipH="1">
                <a:off x="5961103" y="2435739"/>
                <a:ext cx="107014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86" idx="5"/>
                <a:endCxn id="89" idx="1"/>
              </p:cNvCxnSpPr>
              <p:nvPr/>
            </p:nvCxnSpPr>
            <p:spPr>
              <a:xfrm>
                <a:off x="5961103" y="2801498"/>
                <a:ext cx="107014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483323" y="2123544"/>
            <a:ext cx="8350028" cy="1828795"/>
            <a:chOff x="457200" y="2123544"/>
            <a:chExt cx="8350028" cy="1828795"/>
          </a:xfrm>
        </p:grpSpPr>
        <p:grpSp>
          <p:nvGrpSpPr>
            <p:cNvPr id="40" name="Group 39"/>
            <p:cNvGrpSpPr/>
            <p:nvPr/>
          </p:nvGrpSpPr>
          <p:grpSpPr>
            <a:xfrm>
              <a:off x="457200" y="2123544"/>
              <a:ext cx="1828336" cy="1828795"/>
              <a:chOff x="773110" y="4251644"/>
              <a:chExt cx="1828336" cy="1828795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773110" y="4251644"/>
                <a:ext cx="1828336" cy="1828795"/>
                <a:chOff x="773110" y="4251644"/>
                <a:chExt cx="1828336" cy="1828795"/>
              </a:xfrm>
            </p:grpSpPr>
            <p:sp>
              <p:nvSpPr>
                <p:cNvPr id="48" name="Oval 47"/>
                <p:cNvSpPr>
                  <a:spLocks noChangeAspect="1"/>
                </p:cNvSpPr>
                <p:nvPr/>
              </p:nvSpPr>
              <p:spPr>
                <a:xfrm>
                  <a:off x="1504398" y="4983162"/>
                  <a:ext cx="365759" cy="3657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9" name="Oval 48"/>
                <p:cNvSpPr>
                  <a:spLocks noChangeAspect="1"/>
                </p:cNvSpPr>
                <p:nvPr/>
              </p:nvSpPr>
              <p:spPr>
                <a:xfrm>
                  <a:off x="1138754" y="5348921"/>
                  <a:ext cx="365759" cy="36575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  <a:latin typeface="Helvetica"/>
                      <a:cs typeface="Helvetica"/>
                    </a:rPr>
                    <a:t>B</a:t>
                  </a:r>
                  <a:endParaRPr lang="en-US" dirty="0">
                    <a:solidFill>
                      <a:schemeClr val="bg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0" name="Oval 49"/>
                <p:cNvSpPr>
                  <a:spLocks noChangeAspect="1"/>
                </p:cNvSpPr>
                <p:nvPr/>
              </p:nvSpPr>
              <p:spPr>
                <a:xfrm>
                  <a:off x="1870042" y="4617403"/>
                  <a:ext cx="365759" cy="3657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2" name="Oval 51"/>
                <p:cNvSpPr>
                  <a:spLocks noChangeAspect="1"/>
                </p:cNvSpPr>
                <p:nvPr/>
              </p:nvSpPr>
              <p:spPr>
                <a:xfrm>
                  <a:off x="773110" y="5714680"/>
                  <a:ext cx="365759" cy="3657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x</a:t>
                  </a:r>
                  <a:endParaRPr lang="en-US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3" name="Oval 52"/>
                <p:cNvSpPr>
                  <a:spLocks noChangeAspect="1"/>
                </p:cNvSpPr>
                <p:nvPr/>
              </p:nvSpPr>
              <p:spPr>
                <a:xfrm>
                  <a:off x="2235687" y="4251644"/>
                  <a:ext cx="365759" cy="3657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5" name="Oval 54"/>
                <p:cNvSpPr>
                  <a:spLocks noChangeAspect="1"/>
                </p:cNvSpPr>
                <p:nvPr/>
              </p:nvSpPr>
              <p:spPr>
                <a:xfrm>
                  <a:off x="1504283" y="5714680"/>
                  <a:ext cx="365759" cy="3657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y</a:t>
                  </a:r>
                  <a:endParaRPr lang="en-US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</p:grpSp>
          <p:cxnSp>
            <p:nvCxnSpPr>
              <p:cNvPr id="42" name="Straight Connector 41"/>
              <p:cNvCxnSpPr>
                <a:stCxn id="49" idx="3"/>
                <a:endCxn id="52" idx="7"/>
              </p:cNvCxnSpPr>
              <p:nvPr/>
            </p:nvCxnSpPr>
            <p:spPr>
              <a:xfrm flipH="1">
                <a:off x="1085305" y="5661116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9" idx="5"/>
                <a:endCxn id="55" idx="1"/>
              </p:cNvCxnSpPr>
              <p:nvPr/>
            </p:nvCxnSpPr>
            <p:spPr>
              <a:xfrm>
                <a:off x="1450949" y="5661116"/>
                <a:ext cx="106898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48" idx="3"/>
                <a:endCxn id="49" idx="7"/>
              </p:cNvCxnSpPr>
              <p:nvPr/>
            </p:nvCxnSpPr>
            <p:spPr>
              <a:xfrm flipH="1">
                <a:off x="1450949" y="5295357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50" idx="3"/>
                <a:endCxn id="48" idx="7"/>
              </p:cNvCxnSpPr>
              <p:nvPr/>
            </p:nvCxnSpPr>
            <p:spPr>
              <a:xfrm flipH="1">
                <a:off x="1816593" y="4929598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53" idx="3"/>
                <a:endCxn id="50" idx="7"/>
              </p:cNvCxnSpPr>
              <p:nvPr/>
            </p:nvCxnSpPr>
            <p:spPr>
              <a:xfrm flipH="1">
                <a:off x="2182237" y="4563839"/>
                <a:ext cx="107014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2504588" y="2123544"/>
              <a:ext cx="1828336" cy="1828795"/>
              <a:chOff x="3110375" y="4395467"/>
              <a:chExt cx="1828336" cy="1828795"/>
            </a:xfrm>
          </p:grpSpPr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>
                <a:off x="3841663" y="5126985"/>
                <a:ext cx="365759" cy="36575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>
                <a:off x="3476019" y="5492744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4207307" y="4761226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>
                <a:off x="3110375" y="5858503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4572952" y="4395467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4208865" y="5492744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66" name="Straight Connector 65"/>
              <p:cNvCxnSpPr>
                <a:stCxn id="58" idx="3"/>
                <a:endCxn id="61" idx="7"/>
              </p:cNvCxnSpPr>
              <p:nvPr/>
            </p:nvCxnSpPr>
            <p:spPr>
              <a:xfrm flipH="1">
                <a:off x="3422570" y="5804939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57" idx="3"/>
                <a:endCxn id="58" idx="7"/>
              </p:cNvCxnSpPr>
              <p:nvPr/>
            </p:nvCxnSpPr>
            <p:spPr>
              <a:xfrm flipH="1">
                <a:off x="3788214" y="5439180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59" idx="3"/>
                <a:endCxn id="57" idx="7"/>
              </p:cNvCxnSpPr>
              <p:nvPr/>
            </p:nvCxnSpPr>
            <p:spPr>
              <a:xfrm flipH="1">
                <a:off x="4153858" y="5073421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62" idx="3"/>
                <a:endCxn id="59" idx="7"/>
              </p:cNvCxnSpPr>
              <p:nvPr/>
            </p:nvCxnSpPr>
            <p:spPr>
              <a:xfrm flipH="1">
                <a:off x="4519502" y="4707662"/>
                <a:ext cx="107014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57" idx="5"/>
                <a:endCxn id="64" idx="1"/>
              </p:cNvCxnSpPr>
              <p:nvPr/>
            </p:nvCxnSpPr>
            <p:spPr>
              <a:xfrm>
                <a:off x="4153858" y="5439180"/>
                <a:ext cx="108571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6599363" y="2123544"/>
              <a:ext cx="2207865" cy="1828795"/>
              <a:chOff x="1775074" y="4562422"/>
              <a:chExt cx="2207865" cy="1828795"/>
            </a:xfrm>
          </p:grpSpPr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>
                <a:off x="2506362" y="5293940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>
              <a:xfrm>
                <a:off x="2140718" y="5659699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>
              <a:xfrm>
                <a:off x="2872006" y="4928181"/>
                <a:ext cx="365759" cy="36575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U</a:t>
                </a:r>
                <a:endParaRPr lang="en-US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>
                <a:off x="1775074" y="6025458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3237651" y="4562422"/>
                <a:ext cx="365759" cy="36575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3617180" y="4928181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83" name="Straight Connector 82"/>
              <p:cNvCxnSpPr>
                <a:stCxn id="78" idx="3"/>
                <a:endCxn id="80" idx="7"/>
              </p:cNvCxnSpPr>
              <p:nvPr/>
            </p:nvCxnSpPr>
            <p:spPr>
              <a:xfrm flipH="1">
                <a:off x="2087269" y="5971894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77" idx="3"/>
                <a:endCxn id="78" idx="7"/>
              </p:cNvCxnSpPr>
              <p:nvPr/>
            </p:nvCxnSpPr>
            <p:spPr>
              <a:xfrm flipH="1">
                <a:off x="2452913" y="5606135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79" idx="3"/>
                <a:endCxn id="77" idx="7"/>
              </p:cNvCxnSpPr>
              <p:nvPr/>
            </p:nvCxnSpPr>
            <p:spPr>
              <a:xfrm flipH="1">
                <a:off x="2818557" y="5240376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81" idx="3"/>
                <a:endCxn id="79" idx="7"/>
              </p:cNvCxnSpPr>
              <p:nvPr/>
            </p:nvCxnSpPr>
            <p:spPr>
              <a:xfrm flipH="1">
                <a:off x="3184201" y="4874617"/>
                <a:ext cx="107014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81" idx="5"/>
                <a:endCxn id="82" idx="1"/>
              </p:cNvCxnSpPr>
              <p:nvPr/>
            </p:nvCxnSpPr>
            <p:spPr>
              <a:xfrm>
                <a:off x="3549846" y="4874617"/>
                <a:ext cx="120898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4551976" y="2123544"/>
              <a:ext cx="1828336" cy="1828795"/>
              <a:chOff x="5270119" y="4562422"/>
              <a:chExt cx="1828336" cy="1828795"/>
            </a:xfrm>
          </p:grpSpPr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001407" y="5293940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99" name="Oval 98"/>
              <p:cNvSpPr>
                <a:spLocks noChangeAspect="1"/>
              </p:cNvSpPr>
              <p:nvPr/>
            </p:nvSpPr>
            <p:spPr>
              <a:xfrm>
                <a:off x="5635763" y="5659699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367051" y="4928181"/>
                <a:ext cx="365759" cy="365759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B</a:t>
                </a:r>
                <a:endParaRPr lang="en-US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5270119" y="6025458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>
                <a:off x="6732696" y="4562422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3" name="Oval 102"/>
              <p:cNvSpPr>
                <a:spLocks noChangeAspect="1"/>
              </p:cNvSpPr>
              <p:nvPr/>
            </p:nvSpPr>
            <p:spPr>
              <a:xfrm>
                <a:off x="6732696" y="5293940"/>
                <a:ext cx="365759" cy="3657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04" name="Straight Connector 103"/>
              <p:cNvCxnSpPr>
                <a:stCxn id="99" idx="3"/>
                <a:endCxn id="101" idx="7"/>
              </p:cNvCxnSpPr>
              <p:nvPr/>
            </p:nvCxnSpPr>
            <p:spPr>
              <a:xfrm flipH="1">
                <a:off x="5582314" y="5971894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98" idx="3"/>
                <a:endCxn id="99" idx="7"/>
              </p:cNvCxnSpPr>
              <p:nvPr/>
            </p:nvCxnSpPr>
            <p:spPr>
              <a:xfrm flipH="1">
                <a:off x="5947958" y="5606135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0" idx="3"/>
                <a:endCxn id="98" idx="7"/>
              </p:cNvCxnSpPr>
              <p:nvPr/>
            </p:nvCxnSpPr>
            <p:spPr>
              <a:xfrm flipH="1">
                <a:off x="6313602" y="5240376"/>
                <a:ext cx="107013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102" idx="3"/>
                <a:endCxn id="100" idx="7"/>
              </p:cNvCxnSpPr>
              <p:nvPr/>
            </p:nvCxnSpPr>
            <p:spPr>
              <a:xfrm flipH="1">
                <a:off x="6679246" y="4874617"/>
                <a:ext cx="107014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00" idx="5"/>
                <a:endCxn id="103" idx="1"/>
              </p:cNvCxnSpPr>
              <p:nvPr/>
            </p:nvCxnSpPr>
            <p:spPr>
              <a:xfrm>
                <a:off x="6679246" y="5240376"/>
                <a:ext cx="107014" cy="10712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4257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Structures, Length 4, With Chunks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7200" y="2123544"/>
            <a:ext cx="1097047" cy="1097277"/>
            <a:chOff x="457200" y="2855062"/>
            <a:chExt cx="1097047" cy="1097277"/>
          </a:xfrm>
        </p:grpSpPr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1188488" y="2855062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UUU</a:t>
              </a:r>
              <a:endParaRPr lang="en-US" sz="13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822844" y="3220821"/>
              <a:ext cx="365759" cy="365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B</a:t>
              </a:r>
              <a:endParaRPr lang="en-US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457200" y="3586580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x</a:t>
              </a:r>
              <a:endParaRPr lang="en-US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1188373" y="3586580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</a:t>
              </a:r>
              <a:endParaRPr lang="en-US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31" name="Straight Connector 30"/>
            <p:cNvCxnSpPr>
              <a:stCxn id="18" idx="3"/>
              <a:endCxn id="20" idx="7"/>
            </p:cNvCxnSpPr>
            <p:nvPr/>
          </p:nvCxnSpPr>
          <p:spPr>
            <a:xfrm flipH="1">
              <a:off x="769395" y="3533016"/>
              <a:ext cx="107013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8" idx="5"/>
              <a:endCxn id="22" idx="1"/>
            </p:cNvCxnSpPr>
            <p:nvPr/>
          </p:nvCxnSpPr>
          <p:spPr>
            <a:xfrm>
              <a:off x="1135039" y="3533016"/>
              <a:ext cx="106898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7" idx="3"/>
              <a:endCxn id="18" idx="7"/>
            </p:cNvCxnSpPr>
            <p:nvPr/>
          </p:nvCxnSpPr>
          <p:spPr>
            <a:xfrm flipH="1">
              <a:off x="1135039" y="3167257"/>
              <a:ext cx="107013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504588" y="2123544"/>
            <a:ext cx="1464249" cy="1463036"/>
            <a:chOff x="2504588" y="2489303"/>
            <a:chExt cx="1464249" cy="1463036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3235876" y="2855062"/>
              <a:ext cx="365759" cy="3657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B</a:t>
              </a:r>
              <a:endParaRPr lang="en-US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2870232" y="3220821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3601520" y="2489303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UU</a:t>
              </a:r>
              <a:endParaRPr 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2504588" y="3586580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x</a:t>
              </a:r>
              <a:endParaRPr lang="en-US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3603078" y="3220821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</a:t>
              </a:r>
              <a:endParaRPr lang="en-US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26" idx="3"/>
              <a:endCxn id="28" idx="7"/>
            </p:cNvCxnSpPr>
            <p:nvPr/>
          </p:nvCxnSpPr>
          <p:spPr>
            <a:xfrm flipH="1">
              <a:off x="2816783" y="3533016"/>
              <a:ext cx="107013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5" idx="3"/>
              <a:endCxn id="26" idx="7"/>
            </p:cNvCxnSpPr>
            <p:nvPr/>
          </p:nvCxnSpPr>
          <p:spPr>
            <a:xfrm flipH="1">
              <a:off x="3182427" y="3167257"/>
              <a:ext cx="107013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27" idx="3"/>
              <a:endCxn id="25" idx="7"/>
            </p:cNvCxnSpPr>
            <p:nvPr/>
          </p:nvCxnSpPr>
          <p:spPr>
            <a:xfrm flipH="1">
              <a:off x="3548071" y="2801498"/>
              <a:ext cx="107013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5" idx="5"/>
              <a:endCxn id="30" idx="1"/>
            </p:cNvCxnSpPr>
            <p:nvPr/>
          </p:nvCxnSpPr>
          <p:spPr>
            <a:xfrm>
              <a:off x="3548071" y="3167257"/>
              <a:ext cx="108571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330651" y="2123544"/>
            <a:ext cx="1476577" cy="1097277"/>
            <a:chOff x="7330651" y="2123544"/>
            <a:chExt cx="1476577" cy="1097277"/>
          </a:xfrm>
        </p:grpSpPr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7330651" y="2855062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x</a:t>
              </a:r>
              <a:endParaRPr lang="en-US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7696295" y="2489303"/>
              <a:ext cx="365759" cy="36575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3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UUU</a:t>
              </a:r>
              <a:endParaRPr lang="en-US" sz="13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8061940" y="2123544"/>
              <a:ext cx="365759" cy="3657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B</a:t>
              </a:r>
              <a:endParaRPr lang="en-US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8441469" y="2489303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</a:t>
              </a:r>
              <a:endParaRPr lang="en-US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71" name="Straight Connector 70"/>
            <p:cNvCxnSpPr>
              <a:stCxn id="65" idx="3"/>
              <a:endCxn id="63" idx="7"/>
            </p:cNvCxnSpPr>
            <p:nvPr/>
          </p:nvCxnSpPr>
          <p:spPr>
            <a:xfrm flipH="1">
              <a:off x="7642846" y="2801498"/>
              <a:ext cx="107013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7" idx="3"/>
              <a:endCxn id="65" idx="7"/>
            </p:cNvCxnSpPr>
            <p:nvPr/>
          </p:nvCxnSpPr>
          <p:spPr>
            <a:xfrm flipH="1">
              <a:off x="8008490" y="2435739"/>
              <a:ext cx="107014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7" idx="5"/>
              <a:endCxn id="68" idx="1"/>
            </p:cNvCxnSpPr>
            <p:nvPr/>
          </p:nvCxnSpPr>
          <p:spPr>
            <a:xfrm>
              <a:off x="8374135" y="2435739"/>
              <a:ext cx="120898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4917620" y="2123544"/>
            <a:ext cx="1462692" cy="1463036"/>
            <a:chOff x="4917620" y="2123544"/>
            <a:chExt cx="1462692" cy="1463036"/>
          </a:xfrm>
        </p:grpSpPr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5283264" y="2855062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UU</a:t>
              </a:r>
              <a:endParaRPr 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4917620" y="3220821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x</a:t>
              </a:r>
              <a:endParaRPr lang="en-US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5648908" y="2489303"/>
              <a:ext cx="365759" cy="365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B</a:t>
              </a:r>
              <a:endParaRPr lang="en-US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014553" y="2123544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6014553" y="2855062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</a:t>
              </a:r>
              <a:endParaRPr lang="en-US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91" name="Straight Connector 90"/>
            <p:cNvCxnSpPr>
              <a:stCxn id="84" idx="3"/>
              <a:endCxn id="85" idx="7"/>
            </p:cNvCxnSpPr>
            <p:nvPr/>
          </p:nvCxnSpPr>
          <p:spPr>
            <a:xfrm flipH="1">
              <a:off x="5229815" y="3167257"/>
              <a:ext cx="107013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6" idx="3"/>
              <a:endCxn id="84" idx="7"/>
            </p:cNvCxnSpPr>
            <p:nvPr/>
          </p:nvCxnSpPr>
          <p:spPr>
            <a:xfrm flipH="1">
              <a:off x="5595459" y="2801498"/>
              <a:ext cx="107013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8" idx="3"/>
              <a:endCxn id="86" idx="7"/>
            </p:cNvCxnSpPr>
            <p:nvPr/>
          </p:nvCxnSpPr>
          <p:spPr>
            <a:xfrm flipH="1">
              <a:off x="5961103" y="2435739"/>
              <a:ext cx="107014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6" idx="5"/>
              <a:endCxn id="89" idx="1"/>
            </p:cNvCxnSpPr>
            <p:nvPr/>
          </p:nvCxnSpPr>
          <p:spPr>
            <a:xfrm>
              <a:off x="5961103" y="2801498"/>
              <a:ext cx="107014" cy="107128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849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1142767" y="2105138"/>
            <a:ext cx="2667070" cy="1039254"/>
            <a:chOff x="1371367" y="2105138"/>
            <a:chExt cx="2667070" cy="1039254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1371367" y="2105138"/>
              <a:ext cx="411480" cy="4114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X</a:t>
              </a:r>
              <a:endParaRPr lang="en-US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1371367" y="2732912"/>
              <a:ext cx="411480" cy="411480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</a:t>
              </a:r>
              <a:endParaRPr lang="en-US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2476302" y="2419025"/>
              <a:ext cx="411480" cy="4114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1946695" y="2441886"/>
              <a:ext cx="365759" cy="365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B</a:t>
              </a:r>
              <a:endParaRPr lang="en-US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3051630" y="2419025"/>
              <a:ext cx="411480" cy="4114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3626957" y="2419025"/>
              <a:ext cx="411480" cy="4114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7" name="Straight Connector 6"/>
            <p:cNvCxnSpPr>
              <a:stCxn id="10" idx="2"/>
              <a:endCxn id="11" idx="6"/>
            </p:cNvCxnSpPr>
            <p:nvPr/>
          </p:nvCxnSpPr>
          <p:spPr>
            <a:xfrm flipH="1">
              <a:off x="2312454" y="2624765"/>
              <a:ext cx="163848" cy="1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2" idx="2"/>
              <a:endCxn id="10" idx="6"/>
            </p:cNvCxnSpPr>
            <p:nvPr/>
          </p:nvCxnSpPr>
          <p:spPr>
            <a:xfrm flipH="1">
              <a:off x="2887782" y="2624765"/>
              <a:ext cx="163848" cy="0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4" idx="2"/>
              <a:endCxn id="12" idx="6"/>
            </p:cNvCxnSpPr>
            <p:nvPr/>
          </p:nvCxnSpPr>
          <p:spPr>
            <a:xfrm flipH="1">
              <a:off x="3463110" y="2624765"/>
              <a:ext cx="163847" cy="0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3" idx="6"/>
              <a:endCxn id="11" idx="0"/>
            </p:cNvCxnSpPr>
            <p:nvPr/>
          </p:nvCxnSpPr>
          <p:spPr>
            <a:xfrm>
              <a:off x="1782847" y="2310878"/>
              <a:ext cx="346728" cy="131008"/>
            </a:xfrm>
            <a:prstGeom prst="bentConnector2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15" idx="6"/>
              <a:endCxn id="11" idx="4"/>
            </p:cNvCxnSpPr>
            <p:nvPr/>
          </p:nvCxnSpPr>
          <p:spPr>
            <a:xfrm flipV="1">
              <a:off x="1782847" y="2807645"/>
              <a:ext cx="346728" cy="131007"/>
            </a:xfrm>
            <a:prstGeom prst="bentConnector2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142767" y="3342366"/>
            <a:ext cx="2667070" cy="1039254"/>
            <a:chOff x="1295167" y="3310992"/>
            <a:chExt cx="2667070" cy="1039254"/>
          </a:xfrm>
        </p:grpSpPr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1295167" y="3310992"/>
              <a:ext cx="411480" cy="4114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X</a:t>
              </a:r>
              <a:endParaRPr lang="en-US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1295167" y="3938766"/>
              <a:ext cx="411480" cy="411480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</a:t>
              </a:r>
              <a:endParaRPr lang="en-US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2400102" y="3624879"/>
              <a:ext cx="411480" cy="411480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B</a:t>
              </a:r>
              <a:endParaRPr lang="en-US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1870495" y="3647740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2975430" y="3624879"/>
              <a:ext cx="411480" cy="4114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3550757" y="3624879"/>
              <a:ext cx="411480" cy="4114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44" name="Straight Connector 43"/>
            <p:cNvCxnSpPr>
              <a:stCxn id="40" idx="2"/>
              <a:endCxn id="41" idx="6"/>
            </p:cNvCxnSpPr>
            <p:nvPr/>
          </p:nvCxnSpPr>
          <p:spPr>
            <a:xfrm flipH="1">
              <a:off x="2236254" y="3830619"/>
              <a:ext cx="163848" cy="1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2" idx="2"/>
              <a:endCxn id="40" idx="6"/>
            </p:cNvCxnSpPr>
            <p:nvPr/>
          </p:nvCxnSpPr>
          <p:spPr>
            <a:xfrm flipH="1">
              <a:off x="2811582" y="3830619"/>
              <a:ext cx="163848" cy="0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3" idx="2"/>
              <a:endCxn id="42" idx="6"/>
            </p:cNvCxnSpPr>
            <p:nvPr/>
          </p:nvCxnSpPr>
          <p:spPr>
            <a:xfrm flipH="1">
              <a:off x="3386910" y="3830619"/>
              <a:ext cx="163847" cy="0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38" idx="6"/>
              <a:endCxn id="41" idx="0"/>
            </p:cNvCxnSpPr>
            <p:nvPr/>
          </p:nvCxnSpPr>
          <p:spPr>
            <a:xfrm>
              <a:off x="1706647" y="3516732"/>
              <a:ext cx="346728" cy="131008"/>
            </a:xfrm>
            <a:prstGeom prst="bentConnector2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39" idx="6"/>
              <a:endCxn id="40" idx="4"/>
            </p:cNvCxnSpPr>
            <p:nvPr/>
          </p:nvCxnSpPr>
          <p:spPr>
            <a:xfrm flipV="1">
              <a:off x="1706647" y="4036359"/>
              <a:ext cx="899195" cy="108147"/>
            </a:xfrm>
            <a:prstGeom prst="bentConnector2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Elbow Connector 58"/>
          <p:cNvCxnSpPr>
            <a:stCxn id="50" idx="6"/>
            <a:endCxn id="53" idx="0"/>
          </p:cNvCxnSpPr>
          <p:nvPr/>
        </p:nvCxnSpPr>
        <p:spPr>
          <a:xfrm>
            <a:off x="1554247" y="4785334"/>
            <a:ext cx="346728" cy="131008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1142767" y="4579594"/>
            <a:ext cx="2667070" cy="1039254"/>
            <a:chOff x="1142767" y="4521300"/>
            <a:chExt cx="2667070" cy="1039254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1142767" y="4521300"/>
              <a:ext cx="411480" cy="4114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X</a:t>
              </a:r>
              <a:endParaRPr lang="en-US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1142767" y="5149074"/>
              <a:ext cx="411480" cy="411480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</a:t>
              </a:r>
              <a:endParaRPr lang="en-US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2247702" y="4835187"/>
              <a:ext cx="411480" cy="4114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718095" y="4858048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2823030" y="4835187"/>
              <a:ext cx="411480" cy="4114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B</a:t>
              </a:r>
              <a:endParaRPr lang="en-US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3398357" y="4835187"/>
              <a:ext cx="411480" cy="4114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56" name="Straight Connector 55"/>
            <p:cNvCxnSpPr>
              <a:stCxn id="52" idx="2"/>
              <a:endCxn id="53" idx="6"/>
            </p:cNvCxnSpPr>
            <p:nvPr/>
          </p:nvCxnSpPr>
          <p:spPr>
            <a:xfrm flipH="1">
              <a:off x="2083854" y="5040927"/>
              <a:ext cx="163848" cy="1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4" idx="2"/>
              <a:endCxn id="52" idx="6"/>
            </p:cNvCxnSpPr>
            <p:nvPr/>
          </p:nvCxnSpPr>
          <p:spPr>
            <a:xfrm flipH="1">
              <a:off x="2659182" y="5040927"/>
              <a:ext cx="163848" cy="0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5" idx="2"/>
              <a:endCxn id="54" idx="6"/>
            </p:cNvCxnSpPr>
            <p:nvPr/>
          </p:nvCxnSpPr>
          <p:spPr>
            <a:xfrm flipH="1">
              <a:off x="3234510" y="5040927"/>
              <a:ext cx="163847" cy="0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51" idx="6"/>
              <a:endCxn id="54" idx="4"/>
            </p:cNvCxnSpPr>
            <p:nvPr/>
          </p:nvCxnSpPr>
          <p:spPr>
            <a:xfrm flipV="1">
              <a:off x="1554247" y="5246667"/>
              <a:ext cx="1474523" cy="108147"/>
            </a:xfrm>
            <a:prstGeom prst="bentConnector2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142767" y="5816823"/>
            <a:ext cx="2667070" cy="1039254"/>
            <a:chOff x="1142767" y="5816823"/>
            <a:chExt cx="2667070" cy="1039254"/>
          </a:xfrm>
        </p:grpSpPr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1142767" y="5816823"/>
              <a:ext cx="411480" cy="4114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X</a:t>
              </a:r>
              <a:endParaRPr lang="en-US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1142767" y="6444597"/>
              <a:ext cx="411480" cy="411480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</a:t>
              </a:r>
              <a:endParaRPr lang="en-US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2247702" y="6130710"/>
              <a:ext cx="411480" cy="4114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1718095" y="6153571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2823030" y="6130710"/>
              <a:ext cx="411480" cy="4114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3398357" y="6130710"/>
              <a:ext cx="411480" cy="4114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B</a:t>
              </a:r>
              <a:endParaRPr lang="en-US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68" name="Straight Connector 67"/>
            <p:cNvCxnSpPr>
              <a:stCxn id="64" idx="2"/>
              <a:endCxn id="65" idx="6"/>
            </p:cNvCxnSpPr>
            <p:nvPr/>
          </p:nvCxnSpPr>
          <p:spPr>
            <a:xfrm flipH="1">
              <a:off x="2083854" y="6336450"/>
              <a:ext cx="163848" cy="1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6" idx="2"/>
              <a:endCxn id="64" idx="6"/>
            </p:cNvCxnSpPr>
            <p:nvPr/>
          </p:nvCxnSpPr>
          <p:spPr>
            <a:xfrm flipH="1">
              <a:off x="2659182" y="6336450"/>
              <a:ext cx="163848" cy="0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2"/>
              <a:endCxn id="66" idx="6"/>
            </p:cNvCxnSpPr>
            <p:nvPr/>
          </p:nvCxnSpPr>
          <p:spPr>
            <a:xfrm flipH="1">
              <a:off x="3234510" y="6336450"/>
              <a:ext cx="163847" cy="0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62" idx="6"/>
              <a:endCxn id="65" idx="0"/>
            </p:cNvCxnSpPr>
            <p:nvPr/>
          </p:nvCxnSpPr>
          <p:spPr>
            <a:xfrm>
              <a:off x="1554247" y="6022563"/>
              <a:ext cx="346728" cy="131008"/>
            </a:xfrm>
            <a:prstGeom prst="bentConnector2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>
              <a:stCxn id="63" idx="6"/>
              <a:endCxn id="67" idx="4"/>
            </p:cNvCxnSpPr>
            <p:nvPr/>
          </p:nvCxnSpPr>
          <p:spPr>
            <a:xfrm flipV="1">
              <a:off x="1554247" y="6542190"/>
              <a:ext cx="2049850" cy="108147"/>
            </a:xfrm>
            <a:prstGeom prst="bentConnector2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4737398" y="1915702"/>
            <a:ext cx="2255590" cy="1039254"/>
            <a:chOff x="1371367" y="2105138"/>
            <a:chExt cx="2255590" cy="1039254"/>
          </a:xfrm>
        </p:grpSpPr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1371367" y="2105138"/>
              <a:ext cx="411480" cy="4114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X</a:t>
              </a:r>
              <a:endParaRPr lang="en-US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1371367" y="2732912"/>
              <a:ext cx="411480" cy="411480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</a:t>
              </a:r>
              <a:endParaRPr lang="en-US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2476302" y="2419025"/>
              <a:ext cx="411480" cy="4114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UUU</a:t>
              </a:r>
              <a:endParaRPr lang="en-US" sz="1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1946695" y="2441886"/>
              <a:ext cx="365759" cy="365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B</a:t>
              </a:r>
              <a:endParaRPr lang="en-US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87" name="Straight Connector 86"/>
            <p:cNvCxnSpPr>
              <a:stCxn id="83" idx="2"/>
              <a:endCxn id="84" idx="6"/>
            </p:cNvCxnSpPr>
            <p:nvPr/>
          </p:nvCxnSpPr>
          <p:spPr>
            <a:xfrm flipH="1">
              <a:off x="2312454" y="2624765"/>
              <a:ext cx="163848" cy="1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3463110" y="2624765"/>
              <a:ext cx="163847" cy="0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81" idx="6"/>
              <a:endCxn id="84" idx="0"/>
            </p:cNvCxnSpPr>
            <p:nvPr/>
          </p:nvCxnSpPr>
          <p:spPr>
            <a:xfrm>
              <a:off x="1782847" y="2310878"/>
              <a:ext cx="346728" cy="131008"/>
            </a:xfrm>
            <a:prstGeom prst="bentConnector2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82" idx="6"/>
              <a:endCxn id="84" idx="4"/>
            </p:cNvCxnSpPr>
            <p:nvPr/>
          </p:nvCxnSpPr>
          <p:spPr>
            <a:xfrm flipV="1">
              <a:off x="1782847" y="2807645"/>
              <a:ext cx="346728" cy="131007"/>
            </a:xfrm>
            <a:prstGeom prst="bentConnector2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737398" y="3152930"/>
            <a:ext cx="2091743" cy="1039254"/>
            <a:chOff x="1295167" y="3310992"/>
            <a:chExt cx="2091743" cy="1039254"/>
          </a:xfrm>
        </p:grpSpPr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1295167" y="3310992"/>
              <a:ext cx="411480" cy="4114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X</a:t>
              </a:r>
              <a:endParaRPr lang="en-US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1295167" y="3938766"/>
              <a:ext cx="411480" cy="411480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</a:t>
              </a:r>
              <a:endParaRPr lang="en-US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2400102" y="3624879"/>
              <a:ext cx="411480" cy="411480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B</a:t>
              </a:r>
              <a:endParaRPr lang="en-US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>
            <a:xfrm>
              <a:off x="1870495" y="3647740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2975430" y="3624879"/>
              <a:ext cx="411480" cy="4114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UU</a:t>
              </a:r>
              <a:endParaRPr lang="en-US" sz="14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99" name="Straight Connector 98"/>
            <p:cNvCxnSpPr>
              <a:stCxn id="95" idx="2"/>
              <a:endCxn id="96" idx="6"/>
            </p:cNvCxnSpPr>
            <p:nvPr/>
          </p:nvCxnSpPr>
          <p:spPr>
            <a:xfrm flipH="1">
              <a:off x="2236254" y="3830619"/>
              <a:ext cx="163848" cy="1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7" idx="2"/>
              <a:endCxn id="95" idx="6"/>
            </p:cNvCxnSpPr>
            <p:nvPr/>
          </p:nvCxnSpPr>
          <p:spPr>
            <a:xfrm flipH="1">
              <a:off x="2811582" y="3830619"/>
              <a:ext cx="163848" cy="0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93" idx="6"/>
              <a:endCxn id="96" idx="0"/>
            </p:cNvCxnSpPr>
            <p:nvPr/>
          </p:nvCxnSpPr>
          <p:spPr>
            <a:xfrm>
              <a:off x="1706647" y="3516732"/>
              <a:ext cx="346728" cy="131008"/>
            </a:xfrm>
            <a:prstGeom prst="bentConnector2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02"/>
            <p:cNvCxnSpPr>
              <a:stCxn id="94" idx="6"/>
              <a:endCxn id="95" idx="4"/>
            </p:cNvCxnSpPr>
            <p:nvPr/>
          </p:nvCxnSpPr>
          <p:spPr>
            <a:xfrm flipV="1">
              <a:off x="1706647" y="4036359"/>
              <a:ext cx="899195" cy="108147"/>
            </a:xfrm>
            <a:prstGeom prst="bentConnector2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737398" y="4390158"/>
            <a:ext cx="2091743" cy="1039254"/>
            <a:chOff x="1142767" y="4521300"/>
            <a:chExt cx="2091743" cy="1039254"/>
          </a:xfrm>
        </p:grpSpPr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1142767" y="4521300"/>
              <a:ext cx="411480" cy="4114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X</a:t>
              </a:r>
              <a:endParaRPr lang="en-US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1142767" y="5149074"/>
              <a:ext cx="411480" cy="411480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</a:t>
              </a:r>
              <a:endParaRPr lang="en-US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2247702" y="4835187"/>
              <a:ext cx="411480" cy="411480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U</a:t>
              </a:r>
              <a:endParaRPr lang="en-US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1718095" y="4858048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UU</a:t>
              </a:r>
              <a:endParaRPr lang="en-US" sz="14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2823030" y="4835187"/>
              <a:ext cx="411480" cy="4114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</a:t>
              </a:r>
              <a:endParaRPr 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11" name="Straight Connector 110"/>
            <p:cNvCxnSpPr>
              <a:stCxn id="107" idx="2"/>
              <a:endCxn id="108" idx="6"/>
            </p:cNvCxnSpPr>
            <p:nvPr/>
          </p:nvCxnSpPr>
          <p:spPr>
            <a:xfrm flipH="1">
              <a:off x="2083854" y="5040927"/>
              <a:ext cx="163848" cy="1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109" idx="2"/>
              <a:endCxn id="107" idx="6"/>
            </p:cNvCxnSpPr>
            <p:nvPr/>
          </p:nvCxnSpPr>
          <p:spPr>
            <a:xfrm flipH="1">
              <a:off x="2659182" y="5040927"/>
              <a:ext cx="163848" cy="0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Elbow Connector 113"/>
            <p:cNvCxnSpPr>
              <a:stCxn id="106" idx="6"/>
              <a:endCxn id="107" idx="4"/>
            </p:cNvCxnSpPr>
            <p:nvPr/>
          </p:nvCxnSpPr>
          <p:spPr>
            <a:xfrm flipV="1">
              <a:off x="1554247" y="5246667"/>
              <a:ext cx="899195" cy="108147"/>
            </a:xfrm>
            <a:prstGeom prst="bentConnector2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4737398" y="5627387"/>
            <a:ext cx="1516415" cy="1039254"/>
            <a:chOff x="1142767" y="5816823"/>
            <a:chExt cx="1516415" cy="1039254"/>
          </a:xfrm>
        </p:grpSpPr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1142767" y="5816823"/>
              <a:ext cx="411480" cy="4114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X</a:t>
              </a:r>
              <a:endParaRPr lang="en-US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17" name="Oval 116"/>
            <p:cNvSpPr>
              <a:spLocks noChangeAspect="1"/>
            </p:cNvSpPr>
            <p:nvPr/>
          </p:nvSpPr>
          <p:spPr>
            <a:xfrm>
              <a:off x="1142767" y="6444597"/>
              <a:ext cx="411480" cy="411480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</a:t>
              </a:r>
              <a:endParaRPr lang="en-US" i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47702" y="6130710"/>
              <a:ext cx="411480" cy="4114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B</a:t>
              </a:r>
              <a:endParaRPr lang="en-US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>
              <a:off x="1718095" y="6153571"/>
              <a:ext cx="365759" cy="365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UUU</a:t>
              </a:r>
              <a:endParaRPr lang="en-US" sz="1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22" name="Straight Connector 121"/>
            <p:cNvCxnSpPr>
              <a:stCxn id="118" idx="2"/>
              <a:endCxn id="119" idx="6"/>
            </p:cNvCxnSpPr>
            <p:nvPr/>
          </p:nvCxnSpPr>
          <p:spPr>
            <a:xfrm flipH="1">
              <a:off x="2083854" y="6336450"/>
              <a:ext cx="163848" cy="1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24"/>
            <p:cNvCxnSpPr>
              <a:stCxn id="116" idx="6"/>
              <a:endCxn id="119" idx="0"/>
            </p:cNvCxnSpPr>
            <p:nvPr/>
          </p:nvCxnSpPr>
          <p:spPr>
            <a:xfrm>
              <a:off x="1554247" y="6022563"/>
              <a:ext cx="346728" cy="131008"/>
            </a:xfrm>
            <a:prstGeom prst="bentConnector2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25"/>
            <p:cNvCxnSpPr>
              <a:stCxn id="117" idx="6"/>
              <a:endCxn id="118" idx="4"/>
            </p:cNvCxnSpPr>
            <p:nvPr/>
          </p:nvCxnSpPr>
          <p:spPr>
            <a:xfrm flipV="1">
              <a:off x="1554247" y="6542190"/>
              <a:ext cx="899195" cy="108147"/>
            </a:xfrm>
            <a:prstGeom prst="bentConnector2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Elbow Connector 128"/>
          <p:cNvCxnSpPr>
            <a:stCxn id="105" idx="6"/>
            <a:endCxn id="108" idx="0"/>
          </p:cNvCxnSpPr>
          <p:nvPr/>
        </p:nvCxnSpPr>
        <p:spPr>
          <a:xfrm>
            <a:off x="5148878" y="4595898"/>
            <a:ext cx="346728" cy="131008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823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416328" y="2123544"/>
            <a:ext cx="365759" cy="365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U</a:t>
            </a:r>
            <a:endParaRPr lang="en-US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893848" y="2123544"/>
            <a:ext cx="365759" cy="3657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B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2938808" y="2123544"/>
            <a:ext cx="365759" cy="365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U</a:t>
            </a:r>
            <a:endParaRPr lang="en-US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1371368" y="2123544"/>
            <a:ext cx="365759" cy="365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Helvetica"/>
                <a:cs typeface="Helvetica"/>
              </a:rPr>
              <a:t>x</a:t>
            </a:r>
            <a:endParaRPr lang="en-US" i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461286" y="2123544"/>
            <a:ext cx="365759" cy="365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U</a:t>
            </a:r>
            <a:endParaRPr lang="en-US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1851550" y="2714508"/>
            <a:ext cx="365759" cy="365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Helvetica"/>
                <a:cs typeface="Helvetica"/>
              </a:rPr>
              <a:t>y</a:t>
            </a:r>
            <a:endParaRPr lang="en-US" i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5" name="Straight Connector 4"/>
          <p:cNvCxnSpPr>
            <a:stCxn id="11" idx="2"/>
            <a:endCxn id="13" idx="6"/>
          </p:cNvCxnSpPr>
          <p:nvPr/>
        </p:nvCxnSpPr>
        <p:spPr>
          <a:xfrm flipH="1">
            <a:off x="1737127" y="2306424"/>
            <a:ext cx="156721" cy="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1" idx="4"/>
            <a:endCxn id="15" idx="0"/>
          </p:cNvCxnSpPr>
          <p:nvPr/>
        </p:nvCxnSpPr>
        <p:spPr>
          <a:xfrm flipH="1">
            <a:off x="2034430" y="2489303"/>
            <a:ext cx="42298" cy="225205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0" idx="2"/>
            <a:endCxn id="11" idx="6"/>
          </p:cNvCxnSpPr>
          <p:nvPr/>
        </p:nvCxnSpPr>
        <p:spPr>
          <a:xfrm flipH="1">
            <a:off x="2259607" y="2306424"/>
            <a:ext cx="156721" cy="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2" idx="2"/>
            <a:endCxn id="10" idx="6"/>
          </p:cNvCxnSpPr>
          <p:nvPr/>
        </p:nvCxnSpPr>
        <p:spPr>
          <a:xfrm flipH="1">
            <a:off x="2782087" y="2306424"/>
            <a:ext cx="156721" cy="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2"/>
            <a:endCxn id="12" idx="6"/>
          </p:cNvCxnSpPr>
          <p:nvPr/>
        </p:nvCxnSpPr>
        <p:spPr>
          <a:xfrm flipH="1">
            <a:off x="3304567" y="2306424"/>
            <a:ext cx="156719" cy="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2469892" y="3744696"/>
            <a:ext cx="365759" cy="365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"/>
                <a:cs typeface="Helvetica"/>
              </a:rPr>
              <a:t>UUU</a:t>
            </a:r>
            <a:endParaRPr lang="en-US" sz="1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947412" y="3744696"/>
            <a:ext cx="365759" cy="3657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B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1424932" y="3744696"/>
            <a:ext cx="365759" cy="365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Helvetica"/>
                <a:cs typeface="Helvetica"/>
              </a:rPr>
              <a:t>x</a:t>
            </a:r>
            <a:endParaRPr lang="en-US" i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843910" y="4335660"/>
            <a:ext cx="365759" cy="365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Helvetica"/>
                <a:cs typeface="Helvetica"/>
              </a:rPr>
              <a:t>y</a:t>
            </a:r>
            <a:endParaRPr lang="en-US" i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29" name="Straight Connector 28"/>
          <p:cNvCxnSpPr>
            <a:stCxn id="24" idx="3"/>
            <a:endCxn id="26" idx="6"/>
          </p:cNvCxnSpPr>
          <p:nvPr/>
        </p:nvCxnSpPr>
        <p:spPr>
          <a:xfrm flipH="1" flipV="1">
            <a:off x="1790691" y="3927576"/>
            <a:ext cx="210285" cy="129315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4"/>
            <a:endCxn id="28" idx="0"/>
          </p:cNvCxnSpPr>
          <p:nvPr/>
        </p:nvCxnSpPr>
        <p:spPr>
          <a:xfrm flipH="1">
            <a:off x="2026790" y="4110455"/>
            <a:ext cx="103502" cy="225205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3"/>
            <a:endCxn id="24" idx="6"/>
          </p:cNvCxnSpPr>
          <p:nvPr/>
        </p:nvCxnSpPr>
        <p:spPr>
          <a:xfrm flipH="1" flipV="1">
            <a:off x="2313171" y="3927576"/>
            <a:ext cx="210285" cy="129315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>
            <a:spLocks noChangeAspect="1"/>
          </p:cNvSpPr>
          <p:nvPr/>
        </p:nvSpPr>
        <p:spPr>
          <a:xfrm>
            <a:off x="5460543" y="3561816"/>
            <a:ext cx="365759" cy="365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U</a:t>
            </a:r>
            <a:endParaRPr lang="en-US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4616742" y="3561816"/>
            <a:ext cx="365759" cy="3657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B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5983023" y="3561816"/>
            <a:ext cx="365759" cy="365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U</a:t>
            </a:r>
            <a:endParaRPr lang="en-US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4094262" y="3561816"/>
            <a:ext cx="365759" cy="365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Helvetica"/>
                <a:cs typeface="Helvetica"/>
              </a:rPr>
              <a:t>x</a:t>
            </a:r>
            <a:endParaRPr lang="en-US" i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6505501" y="3561816"/>
            <a:ext cx="365759" cy="365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U</a:t>
            </a:r>
            <a:endParaRPr lang="en-US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4574444" y="4152780"/>
            <a:ext cx="365759" cy="365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Helvetica"/>
                <a:cs typeface="Helvetica"/>
              </a:rPr>
              <a:t>y</a:t>
            </a:r>
            <a:endParaRPr lang="en-US" i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36" name="Straight Connector 35"/>
          <p:cNvCxnSpPr>
            <a:stCxn id="27" idx="2"/>
            <a:endCxn id="33" idx="6"/>
          </p:cNvCxnSpPr>
          <p:nvPr/>
        </p:nvCxnSpPr>
        <p:spPr>
          <a:xfrm flipH="1">
            <a:off x="4460021" y="3744696"/>
            <a:ext cx="156721" cy="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4"/>
            <a:endCxn id="35" idx="0"/>
          </p:cNvCxnSpPr>
          <p:nvPr/>
        </p:nvCxnSpPr>
        <p:spPr>
          <a:xfrm flipH="1">
            <a:off x="4757324" y="3927575"/>
            <a:ext cx="42298" cy="225205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5" idx="2"/>
            <a:endCxn id="27" idx="6"/>
          </p:cNvCxnSpPr>
          <p:nvPr/>
        </p:nvCxnSpPr>
        <p:spPr>
          <a:xfrm flipH="1">
            <a:off x="4982501" y="3744696"/>
            <a:ext cx="478042" cy="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2"/>
            <a:endCxn id="25" idx="6"/>
          </p:cNvCxnSpPr>
          <p:nvPr/>
        </p:nvCxnSpPr>
        <p:spPr>
          <a:xfrm flipH="1">
            <a:off x="5826302" y="3744696"/>
            <a:ext cx="156721" cy="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4" idx="2"/>
            <a:endCxn id="32" idx="6"/>
          </p:cNvCxnSpPr>
          <p:nvPr/>
        </p:nvCxnSpPr>
        <p:spPr>
          <a:xfrm flipH="1">
            <a:off x="6348782" y="3744696"/>
            <a:ext cx="156719" cy="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/>
          </p:cNvSpPr>
          <p:nvPr/>
        </p:nvSpPr>
        <p:spPr>
          <a:xfrm>
            <a:off x="5048880" y="3561816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2" name="Rectangle 41"/>
          <p:cNvSpPr>
            <a:spLocks/>
          </p:cNvSpPr>
          <p:nvPr/>
        </p:nvSpPr>
        <p:spPr>
          <a:xfrm>
            <a:off x="4277141" y="5102907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5583043" y="5137069"/>
            <a:ext cx="365759" cy="365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U</a:t>
            </a:r>
            <a:endParaRPr lang="en-US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4739242" y="5137069"/>
            <a:ext cx="365759" cy="3657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B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6105523" y="5137069"/>
            <a:ext cx="365759" cy="365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U</a:t>
            </a:r>
            <a:endParaRPr lang="en-US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47" name="Straight Connector 46"/>
          <p:cNvCxnSpPr>
            <a:stCxn id="44" idx="2"/>
          </p:cNvCxnSpPr>
          <p:nvPr/>
        </p:nvCxnSpPr>
        <p:spPr>
          <a:xfrm flipH="1">
            <a:off x="4582521" y="5319949"/>
            <a:ext cx="156721" cy="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2"/>
            <a:endCxn id="44" idx="6"/>
          </p:cNvCxnSpPr>
          <p:nvPr/>
        </p:nvCxnSpPr>
        <p:spPr>
          <a:xfrm flipH="1">
            <a:off x="5105001" y="5319949"/>
            <a:ext cx="478042" cy="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5" idx="2"/>
            <a:endCxn id="43" idx="6"/>
          </p:cNvCxnSpPr>
          <p:nvPr/>
        </p:nvCxnSpPr>
        <p:spPr>
          <a:xfrm flipH="1">
            <a:off x="5948802" y="5319949"/>
            <a:ext cx="156721" cy="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>
            <a:spLocks/>
          </p:cNvSpPr>
          <p:nvPr/>
        </p:nvSpPr>
        <p:spPr>
          <a:xfrm>
            <a:off x="5171380" y="5137069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3728503" y="5082617"/>
            <a:ext cx="365759" cy="365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U</a:t>
            </a:r>
            <a:endParaRPr lang="en-US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1278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526</Words>
  <Application>Microsoft Macintosh PowerPoint</Application>
  <PresentationFormat>On-screen Show (4:3)</PresentationFormat>
  <Paragraphs>405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Kento’s Project</vt:lpstr>
      <vt:lpstr>Structures, Length 3</vt:lpstr>
      <vt:lpstr>Structures, Length 3, With Chunking</vt:lpstr>
      <vt:lpstr>Structures, Length 3, With Chunking</vt:lpstr>
      <vt:lpstr>Structures, Length 4</vt:lpstr>
      <vt:lpstr>Structures, Length 4, With Chunks</vt:lpstr>
      <vt:lpstr>Structures, Length 4, With Chunks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Kento’s Project</dc:title>
  <dc:creator>Andrea Stocco</dc:creator>
  <cp:lastModifiedBy>Andrea Stocco</cp:lastModifiedBy>
  <cp:revision>13</cp:revision>
  <dcterms:created xsi:type="dcterms:W3CDTF">2015-07-11T18:51:53Z</dcterms:created>
  <dcterms:modified xsi:type="dcterms:W3CDTF">2016-06-09T00:05:37Z</dcterms:modified>
</cp:coreProperties>
</file>