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1.jpeg" ContentType="image/jpeg"/>
  <Override PartName="/ppt/media/image3.png" ContentType="image/png"/>
  <Override PartName="/ppt/media/image7.png" ContentType="image/png"/>
  <Override PartName="/ppt/media/image4.png" ContentType="image/png"/>
  <Override PartName="/ppt/media/image8.png" ContentType="image/png"/>
  <Override PartName="/ppt/media/image5.png" ContentType="image/png"/>
  <Override PartName="/ppt/media/image2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7562850" cy="1068863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6806160" cy="2956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78000" y="5738400"/>
            <a:ext cx="6806160" cy="2956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000" cy="2956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865320" y="2500920"/>
            <a:ext cx="3321000" cy="2956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865320" y="5738400"/>
            <a:ext cx="3321000" cy="2956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78000" y="5738400"/>
            <a:ext cx="3321000" cy="2956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000" cy="2956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865320" y="2500920"/>
            <a:ext cx="3321000" cy="2956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64960" y="5891760"/>
            <a:ext cx="3321000" cy="2649240"/>
          </a:xfrm>
          <a:prstGeom prst="rect">
            <a:avLst/>
          </a:prstGeom>
        </p:spPr>
      </p:pic>
      <p:pic>
        <p:nvPicPr>
          <p:cNvPr descr="" id="3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77640" y="5891760"/>
            <a:ext cx="3321000" cy="2649240"/>
          </a:xfrm>
          <a:prstGeom prst="rect">
            <a:avLst/>
          </a:prstGeom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78000" y="2500920"/>
            <a:ext cx="6806160" cy="6199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6806160" cy="619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000" cy="619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3865320" y="2500920"/>
            <a:ext cx="3321000" cy="619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67360" y="3320280"/>
            <a:ext cx="6427800" cy="53794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000" cy="2956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78000" y="5738400"/>
            <a:ext cx="3321000" cy="2956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865320" y="2500920"/>
            <a:ext cx="3321000" cy="619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000" cy="6198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865320" y="2500920"/>
            <a:ext cx="3321000" cy="2956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865320" y="5738400"/>
            <a:ext cx="3321000" cy="2956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1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3321000" cy="2956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865320" y="2500920"/>
            <a:ext cx="3321000" cy="2956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78000" y="5738400"/>
            <a:ext cx="6805440" cy="29563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Bild 7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57120" cy="1068804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67360" y="3320280"/>
            <a:ext cx="6427800" cy="229068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AT"/>
              <a:t>Klicken Sie, um das Format des Titeltextes zu bearbeiten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78000" y="2500920"/>
            <a:ext cx="6806160" cy="61988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de-AT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AT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AT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AT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AT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AT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AT"/>
              <a:t>Siebente Gliederungsebene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432000" y="795600"/>
            <a:ext cx="2880000" cy="24732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50000"/>
              </a:lnSpc>
            </a:pPr>
            <a:r>
              <a:rPr lang="de-AT" sz="1400">
                <a:latin typeface="Calibri"/>
                <a:ea typeface="ＭＳ Ｐゴシック"/>
              </a:rPr>
              <a:t>Advanced Security Engineering</a:t>
            </a:r>
            <a:endParaRPr/>
          </a:p>
        </p:txBody>
      </p:sp>
      <p:sp>
        <p:nvSpPr>
          <p:cNvPr id="38" name="CustomShape 2"/>
          <p:cNvSpPr/>
          <p:nvPr/>
        </p:nvSpPr>
        <p:spPr>
          <a:xfrm>
            <a:off x="0" y="1560600"/>
            <a:ext cx="7562880" cy="672840"/>
          </a:xfrm>
          <a:prstGeom prst="rect">
            <a:avLst/>
          </a:prstGeom>
          <a:noFill/>
        </p:spPr>
        <p:txBody>
          <a:bodyPr bIns="46800" lIns="90000" rIns="90000" tIns="46800"/>
          <a:p>
            <a:pPr algn="ctr">
              <a:lnSpc>
                <a:spcPct val="100000"/>
              </a:lnSpc>
              <a:buFont typeface="Arial"/>
              <a:buChar char="•"/>
            </a:pPr>
            <a:r>
              <a:rPr b="1" lang="de-AT" sz="3800"/>
              <a:t>Mobile Search for Employees </a:t>
            </a:r>
            <a:endParaRPr/>
          </a:p>
        </p:txBody>
      </p:sp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-147600" y="1008000"/>
            <a:ext cx="3107880" cy="2649240"/>
          </a:xfrm>
          <a:prstGeom prst="rect">
            <a:avLst/>
          </a:prstGeom>
        </p:spPr>
      </p:pic>
      <p:sp>
        <p:nvSpPr>
          <p:cNvPr id="40" name="CustomShape 3"/>
          <p:cNvSpPr/>
          <p:nvPr/>
        </p:nvSpPr>
        <p:spPr>
          <a:xfrm>
            <a:off x="4832640" y="3672000"/>
            <a:ext cx="2574720" cy="2808000"/>
          </a:xfrm>
          <a:prstGeom prst="rect">
            <a:avLst/>
          </a:prstGeom>
          <a:noFill/>
        </p:spPr>
        <p:txBody>
          <a:bodyPr bIns="46800" lIns="90000" rIns="90000" tIns="46800"/>
          <a:p>
            <a:pPr>
              <a:lnSpc>
                <a:spcPct val="150000"/>
              </a:lnSpc>
            </a:pPr>
            <a:r>
              <a:rPr b="1" lang="de-AT" sz="1200"/>
              <a:t>Mobile search for employees on the go and on your fingertips.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b="1" lang="de-AT" sz="1200"/>
              <a:t>Supports various smartphones, full text search, interactive maps</a:t>
            </a:r>
            <a:endParaRPr/>
          </a:p>
          <a:p>
            <a:pPr>
              <a:lnSpc>
                <a:spcPct val="150000"/>
              </a:lnSpc>
            </a:pPr>
            <a:r>
              <a:rPr b="1" lang="de-AT" sz="1200"/>
              <a:t>…</a:t>
            </a:r>
            <a:endParaRPr/>
          </a:p>
        </p:txBody>
      </p:sp>
      <p:pic>
        <p:nvPicPr>
          <p:cNvPr descr="" id="4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7416000"/>
            <a:ext cx="5946480" cy="1910880"/>
          </a:xfrm>
          <a:prstGeom prst="rect">
            <a:avLst/>
          </a:prstGeom>
        </p:spPr>
      </p:pic>
      <p:pic>
        <p:nvPicPr>
          <p:cNvPr descr="" id="4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336000" y="9468000"/>
            <a:ext cx="1078920" cy="1079280"/>
          </a:xfrm>
          <a:prstGeom prst="rect">
            <a:avLst/>
          </a:prstGeom>
        </p:spPr>
      </p:pic>
      <p:sp>
        <p:nvSpPr>
          <p:cNvPr id="43" name="CustomShape 4"/>
          <p:cNvSpPr/>
          <p:nvPr/>
        </p:nvSpPr>
        <p:spPr>
          <a:xfrm>
            <a:off x="216000" y="9576000"/>
            <a:ext cx="4419360" cy="936000"/>
          </a:xfrm>
          <a:prstGeom prst="rect">
            <a:avLst/>
          </a:prstGeom>
          <a:noFill/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b="1" lang="de-AT" sz="1200"/>
              <a:t>Advanced Security Engineering</a:t>
            </a:r>
            <a:endParaRPr/>
          </a:p>
          <a:p>
            <a:pPr>
              <a:lnSpc>
                <a:spcPct val="100000"/>
              </a:lnSpc>
            </a:pPr>
            <a:r>
              <a:rPr b="1" lang="de-AT" sz="1200"/>
              <a:t>Werk-VI-Straße 46</a:t>
            </a:r>
            <a:endParaRPr/>
          </a:p>
          <a:p>
            <a:pPr>
              <a:lnSpc>
                <a:spcPct val="100000"/>
              </a:lnSpc>
            </a:pPr>
            <a:r>
              <a:rPr b="1" lang="de-AT" sz="1200"/>
              <a:t>8605 Kapfenberg, AUSTRIA</a:t>
            </a:r>
            <a:endParaRPr/>
          </a:p>
          <a:p>
            <a:pPr>
              <a:lnSpc>
                <a:spcPct val="100000"/>
              </a:lnSpc>
            </a:pPr>
            <a:r>
              <a:rPr b="1" lang="de-AT" sz="1200"/>
              <a:t>E-Mail: ase@fh-joanneum.at</a:t>
            </a:r>
            <a:endParaRPr/>
          </a:p>
        </p:txBody>
      </p:sp>
      <p:pic>
        <p:nvPicPr>
          <p:cNvPr descr="" id="44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216000" y="3657600"/>
            <a:ext cx="1980000" cy="3520800"/>
          </a:xfrm>
          <a:prstGeom prst="rect">
            <a:avLst/>
          </a:prstGeom>
        </p:spPr>
      </p:pic>
      <p:pic>
        <p:nvPicPr>
          <p:cNvPr descr="" id="45" name=""/>
          <p:cNvPicPr/>
          <p:nvPr/>
        </p:nvPicPr>
        <p:blipFill>
          <a:blip r:embed="rId5"/>
          <a:stretch>
            <a:fillRect/>
          </a:stretch>
        </p:blipFill>
        <p:spPr>
          <a:xfrm>
            <a:off x="2664000" y="3657240"/>
            <a:ext cx="1980000" cy="352080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