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9144000" cy="6858000" type="screen4x3"/>
  <p:notesSz cx="6858000" cy="9144000"/>
  <p:defaultTextStyle>
    <a:defPPr>
      <a:defRPr lang="ro-RO"/>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ro-RO"/>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ro-RO"/>
          </a:p>
        </p:txBody>
      </p:sp>
      <p:sp>
        <p:nvSpPr>
          <p:cNvPr id="4" name="Date Placeholder 3"/>
          <p:cNvSpPr>
            <a:spLocks noGrp="1"/>
          </p:cNvSpPr>
          <p:nvPr>
            <p:ph type="dt" sz="half" idx="10"/>
          </p:nvPr>
        </p:nvSpPr>
        <p:spPr/>
        <p:txBody>
          <a:bodyPr/>
          <a:lstStyle>
            <a:lvl1pPr>
              <a:defRPr/>
            </a:lvl1pPr>
          </a:lstStyle>
          <a:p>
            <a:pPr>
              <a:defRPr/>
            </a:pPr>
            <a:fld id="{C0D29890-6DC3-48B0-9070-1022838139B6}" type="datetimeFigureOut">
              <a:rPr lang="ro-RO"/>
              <a:pPr>
                <a:defRPr/>
              </a:pPr>
              <a:t>12.05.2022</a:t>
            </a:fld>
            <a:endParaRPr lang="ro-RO"/>
          </a:p>
        </p:txBody>
      </p:sp>
      <p:sp>
        <p:nvSpPr>
          <p:cNvPr id="5" name="Footer Placeholder 4"/>
          <p:cNvSpPr>
            <a:spLocks noGrp="1"/>
          </p:cNvSpPr>
          <p:nvPr>
            <p:ph type="ftr" sz="quarter" idx="11"/>
          </p:nvPr>
        </p:nvSpPr>
        <p:spPr/>
        <p:txBody>
          <a:bodyPr/>
          <a:lstStyle>
            <a:lvl1pPr>
              <a:defRPr/>
            </a:lvl1pPr>
          </a:lstStyle>
          <a:p>
            <a:pPr>
              <a:defRPr/>
            </a:pPr>
            <a:endParaRPr lang="ro-RO"/>
          </a:p>
        </p:txBody>
      </p:sp>
      <p:sp>
        <p:nvSpPr>
          <p:cNvPr id="6" name="Slide Number Placeholder 5"/>
          <p:cNvSpPr>
            <a:spLocks noGrp="1"/>
          </p:cNvSpPr>
          <p:nvPr>
            <p:ph type="sldNum" sz="quarter" idx="12"/>
          </p:nvPr>
        </p:nvSpPr>
        <p:spPr/>
        <p:txBody>
          <a:bodyPr/>
          <a:lstStyle>
            <a:lvl1pPr>
              <a:defRPr/>
            </a:lvl1pPr>
          </a:lstStyle>
          <a:p>
            <a:pPr>
              <a:defRPr/>
            </a:pPr>
            <a:fld id="{D1DFE6CC-D951-47AC-A77E-FB10ECD253BE}" type="slidenum">
              <a:rPr lang="ro-RO"/>
              <a:pPr>
                <a:defRPr/>
              </a:pPr>
              <a:t>‹#›</a:t>
            </a:fld>
            <a:endParaRPr lang="ro-RO"/>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o-RO"/>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Date Placeholder 3"/>
          <p:cNvSpPr>
            <a:spLocks noGrp="1"/>
          </p:cNvSpPr>
          <p:nvPr>
            <p:ph type="dt" sz="half" idx="10"/>
          </p:nvPr>
        </p:nvSpPr>
        <p:spPr/>
        <p:txBody>
          <a:bodyPr/>
          <a:lstStyle>
            <a:lvl1pPr>
              <a:defRPr/>
            </a:lvl1pPr>
          </a:lstStyle>
          <a:p>
            <a:pPr>
              <a:defRPr/>
            </a:pPr>
            <a:fld id="{D972541B-A1C1-46EA-BFEE-211E30D7BAFF}" type="datetimeFigureOut">
              <a:rPr lang="ro-RO"/>
              <a:pPr>
                <a:defRPr/>
              </a:pPr>
              <a:t>12.05.2022</a:t>
            </a:fld>
            <a:endParaRPr lang="ro-RO"/>
          </a:p>
        </p:txBody>
      </p:sp>
      <p:sp>
        <p:nvSpPr>
          <p:cNvPr id="5" name="Footer Placeholder 4"/>
          <p:cNvSpPr>
            <a:spLocks noGrp="1"/>
          </p:cNvSpPr>
          <p:nvPr>
            <p:ph type="ftr" sz="quarter" idx="11"/>
          </p:nvPr>
        </p:nvSpPr>
        <p:spPr/>
        <p:txBody>
          <a:bodyPr/>
          <a:lstStyle>
            <a:lvl1pPr>
              <a:defRPr/>
            </a:lvl1pPr>
          </a:lstStyle>
          <a:p>
            <a:pPr>
              <a:defRPr/>
            </a:pPr>
            <a:endParaRPr lang="ro-RO"/>
          </a:p>
        </p:txBody>
      </p:sp>
      <p:sp>
        <p:nvSpPr>
          <p:cNvPr id="6" name="Slide Number Placeholder 5"/>
          <p:cNvSpPr>
            <a:spLocks noGrp="1"/>
          </p:cNvSpPr>
          <p:nvPr>
            <p:ph type="sldNum" sz="quarter" idx="12"/>
          </p:nvPr>
        </p:nvSpPr>
        <p:spPr/>
        <p:txBody>
          <a:bodyPr/>
          <a:lstStyle>
            <a:lvl1pPr>
              <a:defRPr/>
            </a:lvl1pPr>
          </a:lstStyle>
          <a:p>
            <a:pPr>
              <a:defRPr/>
            </a:pPr>
            <a:fld id="{10B0CD50-FFF3-41F7-8709-C15F05981E0B}" type="slidenum">
              <a:rPr lang="ro-RO"/>
              <a:pPr>
                <a:defRPr/>
              </a:pPr>
              <a:t>‹#›</a:t>
            </a:fld>
            <a:endParaRPr lang="ro-RO"/>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ro-RO"/>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Date Placeholder 3"/>
          <p:cNvSpPr>
            <a:spLocks noGrp="1"/>
          </p:cNvSpPr>
          <p:nvPr>
            <p:ph type="dt" sz="half" idx="10"/>
          </p:nvPr>
        </p:nvSpPr>
        <p:spPr/>
        <p:txBody>
          <a:bodyPr/>
          <a:lstStyle>
            <a:lvl1pPr>
              <a:defRPr/>
            </a:lvl1pPr>
          </a:lstStyle>
          <a:p>
            <a:pPr>
              <a:defRPr/>
            </a:pPr>
            <a:fld id="{9CD0853B-1C7B-49C0-9BFB-3725C8EF0D98}" type="datetimeFigureOut">
              <a:rPr lang="ro-RO"/>
              <a:pPr>
                <a:defRPr/>
              </a:pPr>
              <a:t>12.05.2022</a:t>
            </a:fld>
            <a:endParaRPr lang="ro-RO"/>
          </a:p>
        </p:txBody>
      </p:sp>
      <p:sp>
        <p:nvSpPr>
          <p:cNvPr id="5" name="Footer Placeholder 4"/>
          <p:cNvSpPr>
            <a:spLocks noGrp="1"/>
          </p:cNvSpPr>
          <p:nvPr>
            <p:ph type="ftr" sz="quarter" idx="11"/>
          </p:nvPr>
        </p:nvSpPr>
        <p:spPr/>
        <p:txBody>
          <a:bodyPr/>
          <a:lstStyle>
            <a:lvl1pPr>
              <a:defRPr/>
            </a:lvl1pPr>
          </a:lstStyle>
          <a:p>
            <a:pPr>
              <a:defRPr/>
            </a:pPr>
            <a:endParaRPr lang="ro-RO"/>
          </a:p>
        </p:txBody>
      </p:sp>
      <p:sp>
        <p:nvSpPr>
          <p:cNvPr id="6" name="Slide Number Placeholder 5"/>
          <p:cNvSpPr>
            <a:spLocks noGrp="1"/>
          </p:cNvSpPr>
          <p:nvPr>
            <p:ph type="sldNum" sz="quarter" idx="12"/>
          </p:nvPr>
        </p:nvSpPr>
        <p:spPr/>
        <p:txBody>
          <a:bodyPr/>
          <a:lstStyle>
            <a:lvl1pPr>
              <a:defRPr/>
            </a:lvl1pPr>
          </a:lstStyle>
          <a:p>
            <a:pPr>
              <a:defRPr/>
            </a:pPr>
            <a:fld id="{EC99EB0A-5048-48D8-AC0A-EE049A86654D}" type="slidenum">
              <a:rPr lang="ro-RO"/>
              <a:pPr>
                <a:defRPr/>
              </a:pPr>
              <a:t>‹#›</a:t>
            </a:fld>
            <a:endParaRPr lang="ro-RO"/>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o-RO"/>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Date Placeholder 3"/>
          <p:cNvSpPr>
            <a:spLocks noGrp="1"/>
          </p:cNvSpPr>
          <p:nvPr>
            <p:ph type="dt" sz="half" idx="10"/>
          </p:nvPr>
        </p:nvSpPr>
        <p:spPr/>
        <p:txBody>
          <a:bodyPr/>
          <a:lstStyle>
            <a:lvl1pPr>
              <a:defRPr/>
            </a:lvl1pPr>
          </a:lstStyle>
          <a:p>
            <a:pPr>
              <a:defRPr/>
            </a:pPr>
            <a:fld id="{E8782AB4-F2BB-44EC-B82B-3EBD04187F7A}" type="datetimeFigureOut">
              <a:rPr lang="ro-RO"/>
              <a:pPr>
                <a:defRPr/>
              </a:pPr>
              <a:t>12.05.2022</a:t>
            </a:fld>
            <a:endParaRPr lang="ro-RO"/>
          </a:p>
        </p:txBody>
      </p:sp>
      <p:sp>
        <p:nvSpPr>
          <p:cNvPr id="5" name="Footer Placeholder 4"/>
          <p:cNvSpPr>
            <a:spLocks noGrp="1"/>
          </p:cNvSpPr>
          <p:nvPr>
            <p:ph type="ftr" sz="quarter" idx="11"/>
          </p:nvPr>
        </p:nvSpPr>
        <p:spPr/>
        <p:txBody>
          <a:bodyPr/>
          <a:lstStyle>
            <a:lvl1pPr>
              <a:defRPr/>
            </a:lvl1pPr>
          </a:lstStyle>
          <a:p>
            <a:pPr>
              <a:defRPr/>
            </a:pPr>
            <a:endParaRPr lang="ro-RO"/>
          </a:p>
        </p:txBody>
      </p:sp>
      <p:sp>
        <p:nvSpPr>
          <p:cNvPr id="6" name="Slide Number Placeholder 5"/>
          <p:cNvSpPr>
            <a:spLocks noGrp="1"/>
          </p:cNvSpPr>
          <p:nvPr>
            <p:ph type="sldNum" sz="quarter" idx="12"/>
          </p:nvPr>
        </p:nvSpPr>
        <p:spPr/>
        <p:txBody>
          <a:bodyPr/>
          <a:lstStyle>
            <a:lvl1pPr>
              <a:defRPr/>
            </a:lvl1pPr>
          </a:lstStyle>
          <a:p>
            <a:pPr>
              <a:defRPr/>
            </a:pPr>
            <a:fld id="{0F57044B-8178-4976-8BA9-FC2BFEFC97D1}" type="slidenum">
              <a:rPr lang="ro-RO"/>
              <a:pPr>
                <a:defRPr/>
              </a:pPr>
              <a:t>‹#›</a:t>
            </a:fld>
            <a:endParaRPr lang="ro-RO"/>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ro-RO"/>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79D80455-5CE6-4AC1-88BD-8333149EF9AC}" type="datetimeFigureOut">
              <a:rPr lang="ro-RO"/>
              <a:pPr>
                <a:defRPr/>
              </a:pPr>
              <a:t>12.05.2022</a:t>
            </a:fld>
            <a:endParaRPr lang="ro-RO"/>
          </a:p>
        </p:txBody>
      </p:sp>
      <p:sp>
        <p:nvSpPr>
          <p:cNvPr id="5" name="Footer Placeholder 4"/>
          <p:cNvSpPr>
            <a:spLocks noGrp="1"/>
          </p:cNvSpPr>
          <p:nvPr>
            <p:ph type="ftr" sz="quarter" idx="11"/>
          </p:nvPr>
        </p:nvSpPr>
        <p:spPr/>
        <p:txBody>
          <a:bodyPr/>
          <a:lstStyle>
            <a:lvl1pPr>
              <a:defRPr/>
            </a:lvl1pPr>
          </a:lstStyle>
          <a:p>
            <a:pPr>
              <a:defRPr/>
            </a:pPr>
            <a:endParaRPr lang="ro-RO"/>
          </a:p>
        </p:txBody>
      </p:sp>
      <p:sp>
        <p:nvSpPr>
          <p:cNvPr id="6" name="Slide Number Placeholder 5"/>
          <p:cNvSpPr>
            <a:spLocks noGrp="1"/>
          </p:cNvSpPr>
          <p:nvPr>
            <p:ph type="sldNum" sz="quarter" idx="12"/>
          </p:nvPr>
        </p:nvSpPr>
        <p:spPr/>
        <p:txBody>
          <a:bodyPr/>
          <a:lstStyle>
            <a:lvl1pPr>
              <a:defRPr/>
            </a:lvl1pPr>
          </a:lstStyle>
          <a:p>
            <a:pPr>
              <a:defRPr/>
            </a:pPr>
            <a:fld id="{C1F3A912-52FD-456D-8A1C-D1DCDBCBEE74}" type="slidenum">
              <a:rPr lang="ro-RO"/>
              <a:pPr>
                <a:defRPr/>
              </a:pPr>
              <a:t>‹#›</a:t>
            </a:fld>
            <a:endParaRPr lang="ro-RO"/>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o-RO"/>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5" name="Date Placeholder 3"/>
          <p:cNvSpPr>
            <a:spLocks noGrp="1"/>
          </p:cNvSpPr>
          <p:nvPr>
            <p:ph type="dt" sz="half" idx="10"/>
          </p:nvPr>
        </p:nvSpPr>
        <p:spPr/>
        <p:txBody>
          <a:bodyPr/>
          <a:lstStyle>
            <a:lvl1pPr>
              <a:defRPr/>
            </a:lvl1pPr>
          </a:lstStyle>
          <a:p>
            <a:pPr>
              <a:defRPr/>
            </a:pPr>
            <a:fld id="{28596456-6817-4AFF-85EC-9500A7C75AAA}" type="datetimeFigureOut">
              <a:rPr lang="ro-RO"/>
              <a:pPr>
                <a:defRPr/>
              </a:pPr>
              <a:t>12.05.2022</a:t>
            </a:fld>
            <a:endParaRPr lang="ro-RO"/>
          </a:p>
        </p:txBody>
      </p:sp>
      <p:sp>
        <p:nvSpPr>
          <p:cNvPr id="6" name="Footer Placeholder 4"/>
          <p:cNvSpPr>
            <a:spLocks noGrp="1"/>
          </p:cNvSpPr>
          <p:nvPr>
            <p:ph type="ftr" sz="quarter" idx="11"/>
          </p:nvPr>
        </p:nvSpPr>
        <p:spPr/>
        <p:txBody>
          <a:bodyPr/>
          <a:lstStyle>
            <a:lvl1pPr>
              <a:defRPr/>
            </a:lvl1pPr>
          </a:lstStyle>
          <a:p>
            <a:pPr>
              <a:defRPr/>
            </a:pPr>
            <a:endParaRPr lang="ro-RO"/>
          </a:p>
        </p:txBody>
      </p:sp>
      <p:sp>
        <p:nvSpPr>
          <p:cNvPr id="7" name="Slide Number Placeholder 5"/>
          <p:cNvSpPr>
            <a:spLocks noGrp="1"/>
          </p:cNvSpPr>
          <p:nvPr>
            <p:ph type="sldNum" sz="quarter" idx="12"/>
          </p:nvPr>
        </p:nvSpPr>
        <p:spPr/>
        <p:txBody>
          <a:bodyPr/>
          <a:lstStyle>
            <a:lvl1pPr>
              <a:defRPr/>
            </a:lvl1pPr>
          </a:lstStyle>
          <a:p>
            <a:pPr>
              <a:defRPr/>
            </a:pPr>
            <a:fld id="{7E0F51D2-7FE9-4C8E-BB32-536F2EEB6348}" type="slidenum">
              <a:rPr lang="ro-RO"/>
              <a:pPr>
                <a:defRPr/>
              </a:pPr>
              <a:t>‹#›</a:t>
            </a:fld>
            <a:endParaRPr lang="ro-RO"/>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ro-RO"/>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7" name="Date Placeholder 3"/>
          <p:cNvSpPr>
            <a:spLocks noGrp="1"/>
          </p:cNvSpPr>
          <p:nvPr>
            <p:ph type="dt" sz="half" idx="10"/>
          </p:nvPr>
        </p:nvSpPr>
        <p:spPr/>
        <p:txBody>
          <a:bodyPr/>
          <a:lstStyle>
            <a:lvl1pPr>
              <a:defRPr/>
            </a:lvl1pPr>
          </a:lstStyle>
          <a:p>
            <a:pPr>
              <a:defRPr/>
            </a:pPr>
            <a:fld id="{3A119FA4-F5D0-44B2-9D23-7D223ADF5661}" type="datetimeFigureOut">
              <a:rPr lang="ro-RO"/>
              <a:pPr>
                <a:defRPr/>
              </a:pPr>
              <a:t>12.05.2022</a:t>
            </a:fld>
            <a:endParaRPr lang="ro-RO"/>
          </a:p>
        </p:txBody>
      </p:sp>
      <p:sp>
        <p:nvSpPr>
          <p:cNvPr id="8" name="Footer Placeholder 4"/>
          <p:cNvSpPr>
            <a:spLocks noGrp="1"/>
          </p:cNvSpPr>
          <p:nvPr>
            <p:ph type="ftr" sz="quarter" idx="11"/>
          </p:nvPr>
        </p:nvSpPr>
        <p:spPr/>
        <p:txBody>
          <a:bodyPr/>
          <a:lstStyle>
            <a:lvl1pPr>
              <a:defRPr/>
            </a:lvl1pPr>
          </a:lstStyle>
          <a:p>
            <a:pPr>
              <a:defRPr/>
            </a:pPr>
            <a:endParaRPr lang="ro-RO"/>
          </a:p>
        </p:txBody>
      </p:sp>
      <p:sp>
        <p:nvSpPr>
          <p:cNvPr id="9" name="Slide Number Placeholder 5"/>
          <p:cNvSpPr>
            <a:spLocks noGrp="1"/>
          </p:cNvSpPr>
          <p:nvPr>
            <p:ph type="sldNum" sz="quarter" idx="12"/>
          </p:nvPr>
        </p:nvSpPr>
        <p:spPr/>
        <p:txBody>
          <a:bodyPr/>
          <a:lstStyle>
            <a:lvl1pPr>
              <a:defRPr/>
            </a:lvl1pPr>
          </a:lstStyle>
          <a:p>
            <a:pPr>
              <a:defRPr/>
            </a:pPr>
            <a:fld id="{A89A5D1B-1467-49DD-9D72-690179A5BCA3}" type="slidenum">
              <a:rPr lang="ro-RO"/>
              <a:pPr>
                <a:defRPr/>
              </a:pPr>
              <a:t>‹#›</a:t>
            </a:fld>
            <a:endParaRPr lang="ro-RO"/>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o-RO"/>
          </a:p>
        </p:txBody>
      </p:sp>
      <p:sp>
        <p:nvSpPr>
          <p:cNvPr id="3" name="Date Placeholder 3"/>
          <p:cNvSpPr>
            <a:spLocks noGrp="1"/>
          </p:cNvSpPr>
          <p:nvPr>
            <p:ph type="dt" sz="half" idx="10"/>
          </p:nvPr>
        </p:nvSpPr>
        <p:spPr/>
        <p:txBody>
          <a:bodyPr/>
          <a:lstStyle>
            <a:lvl1pPr>
              <a:defRPr/>
            </a:lvl1pPr>
          </a:lstStyle>
          <a:p>
            <a:pPr>
              <a:defRPr/>
            </a:pPr>
            <a:fld id="{75B33203-BBB3-416E-815A-3531CB181416}" type="datetimeFigureOut">
              <a:rPr lang="ro-RO"/>
              <a:pPr>
                <a:defRPr/>
              </a:pPr>
              <a:t>12.05.2022</a:t>
            </a:fld>
            <a:endParaRPr lang="ro-RO"/>
          </a:p>
        </p:txBody>
      </p:sp>
      <p:sp>
        <p:nvSpPr>
          <p:cNvPr id="4" name="Footer Placeholder 4"/>
          <p:cNvSpPr>
            <a:spLocks noGrp="1"/>
          </p:cNvSpPr>
          <p:nvPr>
            <p:ph type="ftr" sz="quarter" idx="11"/>
          </p:nvPr>
        </p:nvSpPr>
        <p:spPr/>
        <p:txBody>
          <a:bodyPr/>
          <a:lstStyle>
            <a:lvl1pPr>
              <a:defRPr/>
            </a:lvl1pPr>
          </a:lstStyle>
          <a:p>
            <a:pPr>
              <a:defRPr/>
            </a:pPr>
            <a:endParaRPr lang="ro-RO"/>
          </a:p>
        </p:txBody>
      </p:sp>
      <p:sp>
        <p:nvSpPr>
          <p:cNvPr id="5" name="Slide Number Placeholder 5"/>
          <p:cNvSpPr>
            <a:spLocks noGrp="1"/>
          </p:cNvSpPr>
          <p:nvPr>
            <p:ph type="sldNum" sz="quarter" idx="12"/>
          </p:nvPr>
        </p:nvSpPr>
        <p:spPr/>
        <p:txBody>
          <a:bodyPr/>
          <a:lstStyle>
            <a:lvl1pPr>
              <a:defRPr/>
            </a:lvl1pPr>
          </a:lstStyle>
          <a:p>
            <a:pPr>
              <a:defRPr/>
            </a:pPr>
            <a:fld id="{AEC873FF-1BFB-4456-97C0-888CE2C627D8}" type="slidenum">
              <a:rPr lang="ro-RO"/>
              <a:pPr>
                <a:defRPr/>
              </a:pPr>
              <a:t>‹#›</a:t>
            </a:fld>
            <a:endParaRPr lang="ro-RO"/>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38C75F22-41FD-4D1E-A802-B5E5FF767D0C}" type="datetimeFigureOut">
              <a:rPr lang="ro-RO"/>
              <a:pPr>
                <a:defRPr/>
              </a:pPr>
              <a:t>12.05.2022</a:t>
            </a:fld>
            <a:endParaRPr lang="ro-RO"/>
          </a:p>
        </p:txBody>
      </p:sp>
      <p:sp>
        <p:nvSpPr>
          <p:cNvPr id="3" name="Footer Placeholder 4"/>
          <p:cNvSpPr>
            <a:spLocks noGrp="1"/>
          </p:cNvSpPr>
          <p:nvPr>
            <p:ph type="ftr" sz="quarter" idx="11"/>
          </p:nvPr>
        </p:nvSpPr>
        <p:spPr/>
        <p:txBody>
          <a:bodyPr/>
          <a:lstStyle>
            <a:lvl1pPr>
              <a:defRPr/>
            </a:lvl1pPr>
          </a:lstStyle>
          <a:p>
            <a:pPr>
              <a:defRPr/>
            </a:pPr>
            <a:endParaRPr lang="ro-RO"/>
          </a:p>
        </p:txBody>
      </p:sp>
      <p:sp>
        <p:nvSpPr>
          <p:cNvPr id="4" name="Slide Number Placeholder 5"/>
          <p:cNvSpPr>
            <a:spLocks noGrp="1"/>
          </p:cNvSpPr>
          <p:nvPr>
            <p:ph type="sldNum" sz="quarter" idx="12"/>
          </p:nvPr>
        </p:nvSpPr>
        <p:spPr/>
        <p:txBody>
          <a:bodyPr/>
          <a:lstStyle>
            <a:lvl1pPr>
              <a:defRPr/>
            </a:lvl1pPr>
          </a:lstStyle>
          <a:p>
            <a:pPr>
              <a:defRPr/>
            </a:pPr>
            <a:fld id="{45A8D2A1-5F3F-44AC-9D51-EE6A10A5A703}" type="slidenum">
              <a:rPr lang="ro-RO"/>
              <a:pPr>
                <a:defRPr/>
              </a:pPr>
              <a:t>‹#›</a:t>
            </a:fld>
            <a:endParaRPr lang="ro-RO"/>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ro-RO"/>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5018B5E3-DCD7-4EB5-AD86-4CAE03D0B58B}" type="datetimeFigureOut">
              <a:rPr lang="ro-RO"/>
              <a:pPr>
                <a:defRPr/>
              </a:pPr>
              <a:t>12.05.2022</a:t>
            </a:fld>
            <a:endParaRPr lang="ro-RO"/>
          </a:p>
        </p:txBody>
      </p:sp>
      <p:sp>
        <p:nvSpPr>
          <p:cNvPr id="6" name="Footer Placeholder 4"/>
          <p:cNvSpPr>
            <a:spLocks noGrp="1"/>
          </p:cNvSpPr>
          <p:nvPr>
            <p:ph type="ftr" sz="quarter" idx="11"/>
          </p:nvPr>
        </p:nvSpPr>
        <p:spPr/>
        <p:txBody>
          <a:bodyPr/>
          <a:lstStyle>
            <a:lvl1pPr>
              <a:defRPr/>
            </a:lvl1pPr>
          </a:lstStyle>
          <a:p>
            <a:pPr>
              <a:defRPr/>
            </a:pPr>
            <a:endParaRPr lang="ro-RO"/>
          </a:p>
        </p:txBody>
      </p:sp>
      <p:sp>
        <p:nvSpPr>
          <p:cNvPr id="7" name="Slide Number Placeholder 5"/>
          <p:cNvSpPr>
            <a:spLocks noGrp="1"/>
          </p:cNvSpPr>
          <p:nvPr>
            <p:ph type="sldNum" sz="quarter" idx="12"/>
          </p:nvPr>
        </p:nvSpPr>
        <p:spPr/>
        <p:txBody>
          <a:bodyPr/>
          <a:lstStyle>
            <a:lvl1pPr>
              <a:defRPr/>
            </a:lvl1pPr>
          </a:lstStyle>
          <a:p>
            <a:pPr>
              <a:defRPr/>
            </a:pPr>
            <a:fld id="{F45F5141-7B2C-4F4C-B04F-4E89A247E6AA}" type="slidenum">
              <a:rPr lang="ro-RO"/>
              <a:pPr>
                <a:defRPr/>
              </a:pPr>
              <a:t>‹#›</a:t>
            </a:fld>
            <a:endParaRPr lang="ro-RO"/>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ro-RO"/>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ro-RO"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4B1BA0C8-EE00-46B0-AD85-C84548F328AA}" type="datetimeFigureOut">
              <a:rPr lang="ro-RO"/>
              <a:pPr>
                <a:defRPr/>
              </a:pPr>
              <a:t>12.05.2022</a:t>
            </a:fld>
            <a:endParaRPr lang="ro-RO"/>
          </a:p>
        </p:txBody>
      </p:sp>
      <p:sp>
        <p:nvSpPr>
          <p:cNvPr id="6" name="Footer Placeholder 4"/>
          <p:cNvSpPr>
            <a:spLocks noGrp="1"/>
          </p:cNvSpPr>
          <p:nvPr>
            <p:ph type="ftr" sz="quarter" idx="11"/>
          </p:nvPr>
        </p:nvSpPr>
        <p:spPr/>
        <p:txBody>
          <a:bodyPr/>
          <a:lstStyle>
            <a:lvl1pPr>
              <a:defRPr/>
            </a:lvl1pPr>
          </a:lstStyle>
          <a:p>
            <a:pPr>
              <a:defRPr/>
            </a:pPr>
            <a:endParaRPr lang="ro-RO"/>
          </a:p>
        </p:txBody>
      </p:sp>
      <p:sp>
        <p:nvSpPr>
          <p:cNvPr id="7" name="Slide Number Placeholder 5"/>
          <p:cNvSpPr>
            <a:spLocks noGrp="1"/>
          </p:cNvSpPr>
          <p:nvPr>
            <p:ph type="sldNum" sz="quarter" idx="12"/>
          </p:nvPr>
        </p:nvSpPr>
        <p:spPr/>
        <p:txBody>
          <a:bodyPr/>
          <a:lstStyle>
            <a:lvl1pPr>
              <a:defRPr/>
            </a:lvl1pPr>
          </a:lstStyle>
          <a:p>
            <a:pPr>
              <a:defRPr/>
            </a:pPr>
            <a:fld id="{A56AD58F-93BC-4373-951F-BF03F55581B2}" type="slidenum">
              <a:rPr lang="ro-RO"/>
              <a:pPr>
                <a:defRPr/>
              </a:pPr>
              <a:t>‹#›</a:t>
            </a:fld>
            <a:endParaRPr lang="ro-RO"/>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ro-RO"/>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36940227-7717-4B19-A6DD-41A415EC38AA}" type="datetimeFigureOut">
              <a:rPr lang="ro-RO"/>
              <a:pPr>
                <a:defRPr/>
              </a:pPr>
              <a:t>12.05.2022</a:t>
            </a:fld>
            <a:endParaRPr lang="ro-RO"/>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ro-RO"/>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7B0E0737-1AF9-4A96-8B26-4AB66E2410AE}" type="slidenum">
              <a:rPr lang="ro-RO"/>
              <a:pPr>
                <a:defRPr/>
              </a:pPr>
              <a:t>‹#›</a:t>
            </a:fld>
            <a:endParaRPr lang="ro-RO"/>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p:txBody>
          <a:bodyPr/>
          <a:lstStyle/>
          <a:p>
            <a:pPr eaLnBrk="1" hangingPunct="1"/>
            <a:br>
              <a:rPr lang="ro-RO" sz="1400" b="1" dirty="0">
                <a:solidFill>
                  <a:srgbClr val="000000"/>
                </a:solidFill>
                <a:latin typeface="Arial" charset="0"/>
              </a:rPr>
            </a:br>
            <a:r>
              <a:rPr lang="ro-RO" sz="1400" b="1" dirty="0">
                <a:solidFill>
                  <a:srgbClr val="000000"/>
                </a:solidFill>
                <a:latin typeface="Arial" charset="0"/>
              </a:rPr>
              <a:t>ALFABETUL LATIN: EGIPTENI &gt; FENICIENI &gt; GRECI &gt; ROMANI &gt; ALFABETUL PE CARE ÎL FOLOSIM ASTĂZI</a:t>
            </a:r>
          </a:p>
        </p:txBody>
      </p:sp>
      <p:sp>
        <p:nvSpPr>
          <p:cNvPr id="2051" name="Subtitle 2"/>
          <p:cNvSpPr>
            <a:spLocks noGrp="1"/>
          </p:cNvSpPr>
          <p:nvPr>
            <p:ph type="subTitle" idx="1"/>
          </p:nvPr>
        </p:nvSpPr>
        <p:spPr>
          <a:xfrm>
            <a:off x="928662" y="3886200"/>
            <a:ext cx="6843738" cy="685800"/>
          </a:xfrm>
        </p:spPr>
        <p:txBody>
          <a:bodyPr/>
          <a:lstStyle/>
          <a:p>
            <a:pPr eaLnBrk="1" hangingPunct="1"/>
            <a:r>
              <a:rPr lang="ro-RO" sz="1000" dirty="0">
                <a:solidFill>
                  <a:schemeClr val="tx1"/>
                </a:solidFill>
                <a:latin typeface="Arial" panose="020B0604020202020204" pitchFamily="34" charset="0"/>
                <a:cs typeface="Arial" panose="020B0604020202020204" pitchFamily="34" charset="0"/>
              </a:rPr>
              <a:t>(Adaptat după </a:t>
            </a:r>
            <a:r>
              <a:rPr lang="ro-RO" sz="1000" i="1" dirty="0">
                <a:solidFill>
                  <a:schemeClr val="tx1"/>
                </a:solidFill>
                <a:latin typeface="Arial" panose="020B0604020202020204" pitchFamily="34" charset="0"/>
                <a:cs typeface="Arial" panose="020B0604020202020204" pitchFamily="34" charset="0"/>
              </a:rPr>
              <a:t>Elemente de Limbă latină și de cultură romanică</a:t>
            </a:r>
            <a:r>
              <a:rPr lang="ro-RO" sz="1000" dirty="0">
                <a:solidFill>
                  <a:schemeClr val="tx1"/>
                </a:solidFill>
                <a:latin typeface="Arial" panose="020B0604020202020204" pitchFamily="34" charset="0"/>
                <a:cs typeface="Arial" panose="020B0604020202020204" pitchFamily="34" charset="0"/>
              </a:rPr>
              <a:t>, Manual pentru clasa a VII-a, Marcela Grațianu, Alexandru Pop)</a:t>
            </a:r>
            <a:endParaRPr lang="en-US" sz="1000" dirty="0">
              <a:solidFill>
                <a:schemeClr val="tx1"/>
              </a:solidFill>
              <a:latin typeface="Arial" panose="020B0604020202020204" pitchFamily="34" charset="0"/>
              <a:cs typeface="Arial" panose="020B0604020202020204" pitchFamily="34" charset="0"/>
            </a:endParaRPr>
          </a:p>
          <a:p>
            <a:pPr algn="just" eaLnBrk="1" hangingPunct="1"/>
            <a:endParaRPr lang="vi-VN" sz="1000" dirty="0">
              <a:solidFill>
                <a:schemeClr val="tx1"/>
              </a:solidFill>
            </a:endParaRPr>
          </a:p>
          <a:p>
            <a:pPr eaLnBrk="1" hangingPunct="1"/>
            <a:endParaRPr lang="ro-RO" sz="1000" dirty="0">
              <a:solidFill>
                <a:schemeClr val="tx1"/>
              </a:solidFill>
              <a:latin typeface="Arial" charset="0"/>
            </a:endParaRPr>
          </a:p>
        </p:txBody>
      </p:sp>
      <p:sp>
        <p:nvSpPr>
          <p:cNvPr id="2052" name="Rectangle 1"/>
          <p:cNvSpPr>
            <a:spLocks noChangeArrowheads="1"/>
          </p:cNvSpPr>
          <p:nvPr/>
        </p:nvSpPr>
        <p:spPr bwMode="auto">
          <a:xfrm>
            <a:off x="214313" y="571500"/>
            <a:ext cx="8605837" cy="400050"/>
          </a:xfrm>
          <a:prstGeom prst="rect">
            <a:avLst/>
          </a:prstGeom>
          <a:noFill/>
          <a:ln w="9525">
            <a:noFill/>
            <a:miter lim="800000"/>
            <a:headEnd/>
            <a:tailEnd/>
          </a:ln>
        </p:spPr>
        <p:txBody>
          <a:bodyPr anchor="ctr">
            <a:spAutoFit/>
          </a:bodyPr>
          <a:lstStyle/>
          <a:p>
            <a:r>
              <a:rPr lang="ro-RO" sz="1000" dirty="0"/>
              <a:t>Examenul național de bacalaureat 20</a:t>
            </a:r>
            <a:r>
              <a:rPr lang="en-US" sz="1000" dirty="0"/>
              <a:t>2</a:t>
            </a:r>
            <a:r>
              <a:rPr lang="ro-RO" sz="1000" dirty="0"/>
              <a:t>2</a:t>
            </a:r>
          </a:p>
          <a:p>
            <a:pPr eaLnBrk="0" hangingPunct="0"/>
            <a:r>
              <a:rPr lang="ro-RO" sz="1000" dirty="0"/>
              <a:t>Proba de evaluare a competenţelor digitale  - document de lucru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Content Placeholder 4"/>
          <p:cNvSpPr>
            <a:spLocks noGrp="1"/>
          </p:cNvSpPr>
          <p:nvPr>
            <p:ph sz="half" idx="1"/>
          </p:nvPr>
        </p:nvSpPr>
        <p:spPr>
          <a:xfrm>
            <a:off x="468313" y="908050"/>
            <a:ext cx="8279751" cy="1800870"/>
          </a:xfrm>
        </p:spPr>
        <p:txBody>
          <a:bodyPr/>
          <a:lstStyle/>
          <a:p>
            <a:pPr marL="0" indent="540000" algn="just">
              <a:buNone/>
            </a:pPr>
            <a:r>
              <a:rPr lang="ro-RO" sz="1200" dirty="0">
                <a:solidFill>
                  <a:srgbClr val="000000"/>
                </a:solidFill>
                <a:latin typeface="Arial" panose="020B0604020202020204" pitchFamily="34" charset="0"/>
                <a:ea typeface="Calibri" pitchFamily="34" charset="0"/>
                <a:cs typeface="Arial" panose="020B0604020202020204" pitchFamily="34" charset="0"/>
              </a:rPr>
              <a:t>Prima scriere a omenirii a fost cea pictografică sumeriană, care datează din mileniul al IV-lea î.Hr., cuvintele fiind reprezentate prin semne și desene, ce redau diferite obiecte. Aceasta a evoluat în scrierea cuneiformă mesopotamiană, denumire care provine de la forma semnelor folosite: aceea a unor cuie triunghiulare. Vechii locuitori ai Mesopotamiei scriau pe tăblițe de argilă, iar bibliotecile, care, pentru prima oară, au luat ființă aici, numărau mii de astfel de tăblițe pe care erau scrise opere literare și științifice. </a:t>
            </a:r>
            <a:endParaRPr lang="en-US" sz="1200" dirty="0">
              <a:solidFill>
                <a:srgbClr val="000000"/>
              </a:solidFill>
              <a:latin typeface="Arial" panose="020B0604020202020204" pitchFamily="34" charset="0"/>
              <a:ea typeface="Calibri" pitchFamily="34" charset="0"/>
              <a:cs typeface="Arial" panose="020B0604020202020204" pitchFamily="34" charset="0"/>
            </a:endParaRPr>
          </a:p>
          <a:p>
            <a:pPr marL="0" indent="540000" algn="just">
              <a:buNone/>
            </a:pPr>
            <a:r>
              <a:rPr lang="ro-RO" sz="1200" dirty="0">
                <a:solidFill>
                  <a:srgbClr val="000000"/>
                </a:solidFill>
                <a:latin typeface="Arial" panose="020B0604020202020204" pitchFamily="34" charset="0"/>
                <a:ea typeface="Calibri" pitchFamily="34" charset="0"/>
                <a:cs typeface="Arial" panose="020B0604020202020204" pitchFamily="34" charset="0"/>
              </a:rPr>
              <a:t>Egiptenii au folosit, din cele mai vechi timpuri, o scriere diferită și complicată, numită hieroglifică, utilizând desene care puteau reprezenta idei și cuvinte, iar mai târziu, sunetele vorbirii. Egiptenii scriau pe piatră și pe suluri din foițe de papirus, care erau desprinse de tulpină, fiind lipite unele de altele și obținându-se astfel suluri de mari dimensiuni. </a:t>
            </a:r>
            <a:endParaRPr lang="en-US" sz="1200" dirty="0">
              <a:solidFill>
                <a:srgbClr val="000000"/>
              </a:solidFill>
              <a:latin typeface="Arial" panose="020B0604020202020204" pitchFamily="34" charset="0"/>
              <a:ea typeface="Calibri" pitchFamily="34" charset="0"/>
              <a:cs typeface="Arial" panose="020B0604020202020204" pitchFamily="34" charset="0"/>
            </a:endParaRPr>
          </a:p>
          <a:p>
            <a:pPr marL="0" indent="542925" algn="just">
              <a:buNone/>
            </a:pPr>
            <a:endParaRPr lang="vi-VN" sz="1200" dirty="0">
              <a:solidFill>
                <a:srgbClr val="000000"/>
              </a:solidFill>
              <a:ea typeface="Calibri" pitchFamily="34" charset="0"/>
              <a:cs typeface="Arial" charset="0"/>
            </a:endParaRPr>
          </a:p>
        </p:txBody>
      </p:sp>
      <p:sp>
        <p:nvSpPr>
          <p:cNvPr id="3075" name="Text Box 5"/>
          <p:cNvSpPr txBox="1">
            <a:spLocks noChangeArrowheads="1"/>
          </p:cNvSpPr>
          <p:nvPr/>
        </p:nvSpPr>
        <p:spPr bwMode="auto">
          <a:xfrm>
            <a:off x="539750" y="260350"/>
            <a:ext cx="8353425" cy="396875"/>
          </a:xfrm>
          <a:prstGeom prst="rect">
            <a:avLst/>
          </a:prstGeom>
          <a:noFill/>
          <a:ln w="9525">
            <a:noFill/>
            <a:miter lim="800000"/>
            <a:headEnd/>
            <a:tailEnd/>
          </a:ln>
        </p:spPr>
        <p:txBody>
          <a:bodyPr>
            <a:spAutoFit/>
          </a:bodyPr>
          <a:lstStyle/>
          <a:p>
            <a:r>
              <a:rPr lang="ro-RO" sz="1000" dirty="0"/>
              <a:t>Examenul național de bacalaureat 20</a:t>
            </a:r>
            <a:r>
              <a:rPr lang="en-US" sz="1000" dirty="0"/>
              <a:t>2</a:t>
            </a:r>
            <a:r>
              <a:rPr lang="ro-RO" sz="1000" dirty="0"/>
              <a:t>2</a:t>
            </a:r>
          </a:p>
          <a:p>
            <a:r>
              <a:rPr lang="ro-RO" sz="1000" dirty="0"/>
              <a:t>Proba de evaluare a competenţelor digitale  - document de lucru</a:t>
            </a:r>
            <a:endParaRPr lang="en-GB" sz="1000" dirty="0"/>
          </a:p>
        </p:txBody>
      </p:sp>
      <p:pic>
        <p:nvPicPr>
          <p:cNvPr id="2" name="Picture 1"/>
          <p:cNvPicPr preferRelativeResize="0">
            <a:picLocks/>
          </p:cNvPicPr>
          <p:nvPr/>
        </p:nvPicPr>
        <p:blipFill>
          <a:blip r:embed="rId2">
            <a:extLst>
              <a:ext uri="{28A0092B-C50C-407E-A947-70E740481C1C}">
                <a14:useLocalDpi xmlns:a14="http://schemas.microsoft.com/office/drawing/2010/main" val="0"/>
              </a:ext>
            </a:extLst>
          </a:blip>
          <a:stretch>
            <a:fillRect/>
          </a:stretch>
        </p:blipFill>
        <p:spPr>
          <a:xfrm>
            <a:off x="683568" y="2949797"/>
            <a:ext cx="3600000" cy="36000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Content Placeholder 2"/>
          <p:cNvSpPr>
            <a:spLocks noGrp="1"/>
          </p:cNvSpPr>
          <p:nvPr>
            <p:ph idx="1"/>
          </p:nvPr>
        </p:nvSpPr>
        <p:spPr>
          <a:xfrm>
            <a:off x="468313" y="1125538"/>
            <a:ext cx="8229600" cy="5268912"/>
          </a:xfrm>
        </p:spPr>
        <p:txBody>
          <a:bodyPr/>
          <a:lstStyle/>
          <a:p>
            <a:pPr lvl="0">
              <a:buFont typeface="+mj-lt"/>
              <a:buAutoNum type="arabicPeriod"/>
            </a:pPr>
            <a:r>
              <a:rPr lang="ro-RO" sz="1200" dirty="0">
                <a:latin typeface="Arial" pitchFamily="34" charset="0"/>
                <a:cs typeface="Arial" pitchFamily="34" charset="0"/>
              </a:rPr>
              <a:t>Limba latină:</a:t>
            </a:r>
          </a:p>
          <a:p>
            <a:pPr lvl="2">
              <a:buFont typeface="+mj-lt"/>
              <a:buAutoNum type="alphaLcParenR"/>
            </a:pPr>
            <a:r>
              <a:rPr lang="pt-BR" sz="1200" dirty="0">
                <a:latin typeface="Arial" pitchFamily="34" charset="0"/>
                <a:cs typeface="Arial" pitchFamily="34" charset="0"/>
              </a:rPr>
              <a:t>duo (m.), duae (f.), duo (n.);</a:t>
            </a:r>
          </a:p>
          <a:p>
            <a:pPr lvl="2">
              <a:buFont typeface="+mj-lt"/>
              <a:buAutoNum type="alphaLcParenR"/>
            </a:pPr>
            <a:r>
              <a:rPr lang="es-ES" sz="1200" dirty="0">
                <a:latin typeface="Arial" pitchFamily="34" charset="0"/>
                <a:cs typeface="Arial" pitchFamily="34" charset="0"/>
              </a:rPr>
              <a:t>tres (m.), tres (f.), </a:t>
            </a:r>
            <a:r>
              <a:rPr lang="es-ES" sz="1200" dirty="0" err="1">
                <a:latin typeface="Arial" pitchFamily="34" charset="0"/>
                <a:cs typeface="Arial" pitchFamily="34" charset="0"/>
              </a:rPr>
              <a:t>tria</a:t>
            </a:r>
            <a:r>
              <a:rPr lang="es-ES" sz="1200" dirty="0">
                <a:latin typeface="Arial" pitchFamily="34" charset="0"/>
                <a:cs typeface="Arial" pitchFamily="34" charset="0"/>
              </a:rPr>
              <a:t> (n.);</a:t>
            </a:r>
          </a:p>
          <a:p>
            <a:pPr lvl="2">
              <a:buFont typeface="+mj-lt"/>
              <a:buAutoNum type="alphaLcParenR"/>
            </a:pPr>
            <a:r>
              <a:rPr lang="ro-RO" sz="1200" dirty="0" err="1">
                <a:latin typeface="Arial" pitchFamily="34" charset="0"/>
                <a:cs typeface="Arial" pitchFamily="34" charset="0"/>
              </a:rPr>
              <a:t>quattuor</a:t>
            </a:r>
            <a:r>
              <a:rPr lang="ro-RO" sz="1200" dirty="0">
                <a:latin typeface="Arial" pitchFamily="34" charset="0"/>
                <a:cs typeface="Arial" pitchFamily="34" charset="0"/>
              </a:rPr>
              <a:t>; […]</a:t>
            </a:r>
            <a:endParaRPr lang="en-US" sz="1200" dirty="0">
              <a:latin typeface="Arial" panose="020B0604020202020204" pitchFamily="34" charset="0"/>
              <a:cs typeface="Arial" panose="020B0604020202020204" pitchFamily="34" charset="0"/>
            </a:endParaRPr>
          </a:p>
          <a:p>
            <a:pPr lvl="0">
              <a:buFont typeface="+mj-lt"/>
              <a:buAutoNum type="arabicPeriod"/>
            </a:pPr>
            <a:r>
              <a:rPr lang="ro-RO" sz="1200" dirty="0">
                <a:latin typeface="Arial" pitchFamily="34" charset="0"/>
                <a:cs typeface="Arial" pitchFamily="34" charset="0"/>
              </a:rPr>
              <a:t>Limba română:</a:t>
            </a:r>
          </a:p>
          <a:p>
            <a:pPr lvl="2">
              <a:buFont typeface="+mj-lt"/>
              <a:buAutoNum type="alphaLcParenR"/>
            </a:pPr>
            <a:r>
              <a:rPr lang="ro-RO" sz="1200" dirty="0">
                <a:latin typeface="Arial" pitchFamily="34" charset="0"/>
                <a:cs typeface="Arial" pitchFamily="34" charset="0"/>
              </a:rPr>
              <a:t>unu (m.), o (f.);</a:t>
            </a:r>
          </a:p>
          <a:p>
            <a:pPr lvl="2">
              <a:buFont typeface="+mj-lt"/>
              <a:buAutoNum type="alphaLcParenR"/>
            </a:pPr>
            <a:r>
              <a:rPr lang="ro-RO" sz="1200" dirty="0">
                <a:latin typeface="Arial" pitchFamily="34" charset="0"/>
                <a:cs typeface="Arial" pitchFamily="34" charset="0"/>
              </a:rPr>
              <a:t>doi (m.), două (f.);</a:t>
            </a:r>
          </a:p>
          <a:p>
            <a:pPr lvl="2">
              <a:buFont typeface="+mj-lt"/>
              <a:buAutoNum type="alphaLcParenR"/>
            </a:pPr>
            <a:r>
              <a:rPr lang="ro-RO" sz="1200" dirty="0">
                <a:latin typeface="Arial" pitchFamily="34" charset="0"/>
                <a:cs typeface="Arial" pitchFamily="34" charset="0"/>
              </a:rPr>
              <a:t>trei; […]</a:t>
            </a:r>
          </a:p>
          <a:p>
            <a:pPr lvl="0">
              <a:buFont typeface="+mj-lt"/>
              <a:buAutoNum type="arabicPeriod"/>
            </a:pPr>
            <a:r>
              <a:rPr lang="ro-RO" sz="1200" dirty="0">
                <a:latin typeface="Arial" pitchFamily="34" charset="0"/>
                <a:cs typeface="Arial" pitchFamily="34" charset="0"/>
              </a:rPr>
              <a:t>Limba italiană:</a:t>
            </a:r>
          </a:p>
          <a:p>
            <a:pPr lvl="2">
              <a:buFont typeface="+mj-lt"/>
              <a:buAutoNum type="alphaLcParenR"/>
            </a:pPr>
            <a:r>
              <a:rPr lang="ro-RO" sz="1200" dirty="0" err="1">
                <a:latin typeface="Arial" pitchFamily="34" charset="0"/>
                <a:cs typeface="Arial" pitchFamily="34" charset="0"/>
              </a:rPr>
              <a:t>uno</a:t>
            </a:r>
            <a:r>
              <a:rPr lang="ro-RO" sz="1200" dirty="0">
                <a:latin typeface="Arial" pitchFamily="34" charset="0"/>
                <a:cs typeface="Arial" pitchFamily="34" charset="0"/>
              </a:rPr>
              <a:t> (m.), una (f.);</a:t>
            </a:r>
          </a:p>
          <a:p>
            <a:pPr lvl="2">
              <a:buFont typeface="+mj-lt"/>
              <a:buAutoNum type="alphaLcParenR"/>
            </a:pPr>
            <a:r>
              <a:rPr lang="ro-RO" sz="1200" dirty="0" err="1">
                <a:latin typeface="Arial" pitchFamily="34" charset="0"/>
                <a:cs typeface="Arial" pitchFamily="34" charset="0"/>
              </a:rPr>
              <a:t>quattro</a:t>
            </a:r>
            <a:r>
              <a:rPr lang="ro-RO" sz="1200" dirty="0">
                <a:latin typeface="Arial" pitchFamily="34" charset="0"/>
                <a:cs typeface="Arial" pitchFamily="34" charset="0"/>
              </a:rPr>
              <a:t>;</a:t>
            </a:r>
          </a:p>
          <a:p>
            <a:pPr lvl="2">
              <a:buFont typeface="+mj-lt"/>
              <a:buAutoNum type="alphaLcParenR"/>
            </a:pPr>
            <a:r>
              <a:rPr lang="ro-RO" sz="1200" dirty="0">
                <a:latin typeface="Arial" pitchFamily="34" charset="0"/>
                <a:cs typeface="Arial" pitchFamily="34" charset="0"/>
              </a:rPr>
              <a:t>nove. […]</a:t>
            </a:r>
          </a:p>
        </p:txBody>
      </p:sp>
      <p:sp>
        <p:nvSpPr>
          <p:cNvPr id="4099" name="Rectangle 4"/>
          <p:cNvSpPr>
            <a:spLocks noChangeArrowheads="1"/>
          </p:cNvSpPr>
          <p:nvPr/>
        </p:nvSpPr>
        <p:spPr bwMode="auto">
          <a:xfrm>
            <a:off x="539750" y="260350"/>
            <a:ext cx="7848600" cy="396875"/>
          </a:xfrm>
          <a:prstGeom prst="rect">
            <a:avLst/>
          </a:prstGeom>
          <a:noFill/>
          <a:ln w="9525">
            <a:noFill/>
            <a:miter lim="800000"/>
            <a:headEnd/>
            <a:tailEnd/>
          </a:ln>
        </p:spPr>
        <p:txBody>
          <a:bodyPr>
            <a:spAutoFit/>
          </a:bodyPr>
          <a:lstStyle/>
          <a:p>
            <a:r>
              <a:rPr lang="ro-RO" sz="1000" dirty="0"/>
              <a:t>Examenul național de bacalaureat 20</a:t>
            </a:r>
            <a:r>
              <a:rPr lang="en-US" sz="1000" dirty="0"/>
              <a:t>2</a:t>
            </a:r>
            <a:r>
              <a:rPr lang="ro-RO" sz="1000" dirty="0"/>
              <a:t>2</a:t>
            </a:r>
          </a:p>
          <a:p>
            <a:r>
              <a:rPr lang="ro-RO" sz="1000" dirty="0"/>
              <a:t>Proba de evaluare a competenţelor digitale  - document de lucru</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148</TotalTime>
  <Words>322</Words>
  <Application>Microsoft Office PowerPoint</Application>
  <PresentationFormat>Expunere pe ecran (4:3)</PresentationFormat>
  <Paragraphs>22</Paragraphs>
  <Slides>3</Slides>
  <Notes>0</Notes>
  <HiddenSlides>0</HiddenSlides>
  <MMClips>0</MMClips>
  <ScaleCrop>false</ScaleCrop>
  <HeadingPairs>
    <vt:vector size="6" baseType="variant">
      <vt:variant>
        <vt:lpstr>Fonturi utilizate</vt:lpstr>
      </vt:variant>
      <vt:variant>
        <vt:i4>2</vt:i4>
      </vt:variant>
      <vt:variant>
        <vt:lpstr>Temă</vt:lpstr>
      </vt:variant>
      <vt:variant>
        <vt:i4>1</vt:i4>
      </vt:variant>
      <vt:variant>
        <vt:lpstr>Titluri diapozitive</vt:lpstr>
      </vt:variant>
      <vt:variant>
        <vt:i4>3</vt:i4>
      </vt:variant>
    </vt:vector>
  </HeadingPairs>
  <TitlesOfParts>
    <vt:vector size="6" baseType="lpstr">
      <vt:lpstr>Arial</vt:lpstr>
      <vt:lpstr>Calibri</vt:lpstr>
      <vt:lpstr>Office Theme</vt:lpstr>
      <vt:lpstr> ALFABETUL LATIN: EGIPTENI &gt; FENICIENI &gt; GRECI &gt; ROMANI &gt; ALFABETUL PE CARE ÎL FOLOSIM ASTĂZI</vt:lpstr>
      <vt:lpstr>Prezentare PowerPoint</vt:lpstr>
      <vt:lpstr>Prezentare PowerPoint</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SALARIUL</dc:title>
  <dc:creator>CNEE</dc:creator>
  <cp:lastModifiedBy>CNPEE</cp:lastModifiedBy>
  <cp:revision>78</cp:revision>
  <dcterms:created xsi:type="dcterms:W3CDTF">2010-01-11T15:51:42Z</dcterms:created>
  <dcterms:modified xsi:type="dcterms:W3CDTF">2022-05-12T15:38:00Z</dcterms:modified>
</cp:coreProperties>
</file>